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6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2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получателей по формам обслуживания </a:t>
            </a:r>
            <a:endParaRPr lang="ru-RU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Полустационар</c:v>
                </c:pt>
                <c:pt idx="1">
                  <c:v>На дому очно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Безплатно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Полустационар</c:v>
                </c:pt>
                <c:pt idx="1">
                  <c:v>На дому очно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1863</c:v>
                </c:pt>
                <c:pt idx="1">
                  <c:v>139</c:v>
                </c:pt>
              </c:numCache>
            </c:numRef>
          </c:val>
        </c:ser>
        <c:gapWidth val="95"/>
        <c:overlap val="100"/>
        <c:axId val="171888640"/>
        <c:axId val="171890176"/>
      </c:barChart>
      <c:catAx>
        <c:axId val="171888640"/>
        <c:scaling>
          <c:orientation val="minMax"/>
        </c:scaling>
        <c:axPos val="b"/>
        <c:majorTickMark val="none"/>
        <c:tickLblPos val="nextTo"/>
        <c:crossAx val="171890176"/>
        <c:crosses val="autoZero"/>
        <c:auto val="1"/>
        <c:lblAlgn val="ctr"/>
        <c:lblOffset val="100"/>
      </c:catAx>
      <c:valAx>
        <c:axId val="1718901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 smtClean="0"/>
                  <a:t>Количество получателей</a:t>
                </a:r>
                <a:endParaRPr lang="ru-RU" sz="1400" dirty="0"/>
              </a:p>
            </c:rich>
          </c:tx>
          <c:layout/>
        </c:title>
        <c:numFmt formatCode="General" sourceLinked="1"/>
        <c:majorTickMark val="none"/>
        <c:tickLblPos val="nextTo"/>
        <c:crossAx val="171888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Социальные услуги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5.0082557876711058E-2"/>
                  <c:y val="9.5229002333074256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3.2694762842442791E-2"/>
                  <c:y val="0.41642386957004818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60992791988629613"/>
                  <c:y val="0.20202859404510609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.17731770224764304"/>
                  <c:y val="1.229550883235197E-3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8.7250602423485535E-2"/>
                  <c:y val="1.16355127208088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0.27750221239785644"/>
                  <c:y val="0.3234296883679596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0.40486737105838833"/>
                  <c:y val="4.9111904232863046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Социально - бытовые</c:v>
                </c:pt>
                <c:pt idx="1">
                  <c:v>Социально- медицинские</c:v>
                </c:pt>
                <c:pt idx="2">
                  <c:v>Социально- педагогические</c:v>
                </c:pt>
                <c:pt idx="3">
                  <c:v>Социально- правовые</c:v>
                </c:pt>
                <c:pt idx="4">
                  <c:v>Социально- трудовые</c:v>
                </c:pt>
                <c:pt idx="5">
                  <c:v>Услуги в целях повышения коммуникативного потенциала</c:v>
                </c:pt>
                <c:pt idx="6">
                  <c:v>Срочные услуги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35132</c:v>
                </c:pt>
                <c:pt idx="1">
                  <c:v>11698</c:v>
                </c:pt>
                <c:pt idx="2">
                  <c:v>2724</c:v>
                </c:pt>
                <c:pt idx="3">
                  <c:v>387</c:v>
                </c:pt>
                <c:pt idx="4">
                  <c:v>2</c:v>
                </c:pt>
                <c:pt idx="5">
                  <c:v>453</c:v>
                </c:pt>
                <c:pt idx="6">
                  <c:v>1620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357937887730669"/>
          <c:y val="3.8388888888888875E-2"/>
          <c:w val="0.87659226668648416"/>
          <c:h val="0.7522121609798775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-0.10800461377916452"/>
                  <c:y val="0.1222222222222223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0.1345903648632665"/>
                  <c:y val="0.15555555555555556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-8.1418862695062572E-2"/>
                  <c:y val="-2.22222222222222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1640</c:v>
                </c:pt>
              </c:numCache>
            </c:numRef>
          </c:val>
        </c:ser>
        <c:dLbls>
          <c:showVal val="1"/>
        </c:dLbls>
        <c:gapWidth val="75"/>
        <c:shape val="cylinder"/>
        <c:axId val="172555264"/>
        <c:axId val="174579072"/>
        <c:axId val="172380608"/>
      </c:bar3DChart>
      <c:catAx>
        <c:axId val="172555264"/>
        <c:scaling>
          <c:orientation val="minMax"/>
        </c:scaling>
        <c:axPos val="b"/>
        <c:majorTickMark val="none"/>
        <c:tickLblPos val="nextTo"/>
        <c:crossAx val="174579072"/>
        <c:crosses val="autoZero"/>
        <c:auto val="1"/>
        <c:lblAlgn val="ctr"/>
        <c:lblOffset val="100"/>
      </c:catAx>
      <c:valAx>
        <c:axId val="174579072"/>
        <c:scaling>
          <c:orientation val="minMax"/>
        </c:scaling>
        <c:axPos val="l"/>
        <c:numFmt formatCode="General" sourceLinked="1"/>
        <c:majorTickMark val="none"/>
        <c:tickLblPos val="nextTo"/>
        <c:crossAx val="172555264"/>
        <c:crosses val="autoZero"/>
        <c:crossBetween val="between"/>
      </c:valAx>
      <c:serAx>
        <c:axId val="172380608"/>
        <c:scaling>
          <c:orientation val="minMax"/>
        </c:scaling>
        <c:delete val="1"/>
        <c:axPos val="b"/>
        <c:majorTickMark val="none"/>
        <c:tickLblPos val="none"/>
        <c:crossAx val="174579072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1464</c:v>
                </c:pt>
              </c:numCache>
            </c:numRef>
          </c:val>
        </c:ser>
        <c:dLbls>
          <c:showVal val="1"/>
        </c:dLbls>
        <c:shape val="cylinder"/>
        <c:axId val="173812736"/>
        <c:axId val="173921024"/>
        <c:axId val="175140864"/>
      </c:bar3DChart>
      <c:catAx>
        <c:axId val="173812736"/>
        <c:scaling>
          <c:orientation val="minMax"/>
        </c:scaling>
        <c:axPos val="b"/>
        <c:majorTickMark val="none"/>
        <c:tickLblPos val="nextTo"/>
        <c:crossAx val="173921024"/>
        <c:crosses val="autoZero"/>
        <c:auto val="1"/>
        <c:lblAlgn val="ctr"/>
        <c:lblOffset val="100"/>
      </c:catAx>
      <c:valAx>
        <c:axId val="1739210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3812736"/>
        <c:crosses val="autoZero"/>
        <c:crossBetween val="between"/>
      </c:valAx>
      <c:serAx>
        <c:axId val="175140864"/>
        <c:scaling>
          <c:orientation val="minMax"/>
        </c:scaling>
        <c:delete val="1"/>
        <c:axPos val="b"/>
        <c:tickLblPos val="none"/>
        <c:crossAx val="173921024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-0.16666666666666666"/>
                  <c:y val="7.777777777777777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43588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-0.15972222222222232"/>
                  <c:y val="0.17500000000000004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46533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0.1388888888888889"/>
                  <c:y val="1.388888888888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45975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45975</c:v>
                </c:pt>
              </c:numCache>
            </c:numRef>
          </c:val>
        </c:ser>
        <c:dLbls>
          <c:showVal val="1"/>
        </c:dLbls>
        <c:shape val="cylinder"/>
        <c:axId val="183988224"/>
        <c:axId val="183989760"/>
        <c:axId val="179262336"/>
      </c:bar3DChart>
      <c:catAx>
        <c:axId val="183988224"/>
        <c:scaling>
          <c:orientation val="minMax"/>
        </c:scaling>
        <c:axPos val="b"/>
        <c:majorTickMark val="none"/>
        <c:tickLblPos val="nextTo"/>
        <c:crossAx val="183989760"/>
        <c:crosses val="autoZero"/>
        <c:auto val="1"/>
        <c:lblAlgn val="ctr"/>
        <c:lblOffset val="100"/>
      </c:catAx>
      <c:valAx>
        <c:axId val="1839897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3988224"/>
        <c:crosses val="autoZero"/>
        <c:crossBetween val="between"/>
      </c:valAx>
      <c:serAx>
        <c:axId val="179262336"/>
        <c:scaling>
          <c:orientation val="minMax"/>
        </c:scaling>
        <c:delete val="1"/>
        <c:axPos val="b"/>
        <c:tickLblPos val="none"/>
        <c:crossAx val="183989760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-0.14236111111111122"/>
                  <c:y val="0.13611111111111118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-0.13888888888888895"/>
                  <c:y val="9.722222222222222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0.10069444444444452"/>
                  <c:y val="-1.6666885389326348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УСЛУГ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2957</c:v>
                </c:pt>
              </c:numCache>
            </c:numRef>
          </c:val>
        </c:ser>
        <c:dLbls>
          <c:showVal val="1"/>
        </c:dLbls>
        <c:shape val="cylinder"/>
        <c:axId val="184053120"/>
        <c:axId val="184059008"/>
        <c:axId val="183576768"/>
      </c:bar3DChart>
      <c:catAx>
        <c:axId val="184053120"/>
        <c:scaling>
          <c:orientation val="minMax"/>
        </c:scaling>
        <c:axPos val="b"/>
        <c:majorTickMark val="none"/>
        <c:tickLblPos val="nextTo"/>
        <c:crossAx val="184059008"/>
        <c:crosses val="autoZero"/>
        <c:auto val="1"/>
        <c:lblAlgn val="ctr"/>
        <c:lblOffset val="100"/>
      </c:catAx>
      <c:valAx>
        <c:axId val="184059008"/>
        <c:scaling>
          <c:orientation val="minMax"/>
        </c:scaling>
        <c:delete val="1"/>
        <c:axPos val="l"/>
        <c:numFmt formatCode="General" sourceLinked="1"/>
        <c:tickLblPos val="none"/>
        <c:crossAx val="184053120"/>
        <c:crosses val="autoZero"/>
        <c:crossBetween val="between"/>
      </c:valAx>
      <c:serAx>
        <c:axId val="183576768"/>
        <c:scaling>
          <c:orientation val="minMax"/>
        </c:scaling>
        <c:delete val="1"/>
        <c:axPos val="b"/>
        <c:tickLblPos val="none"/>
        <c:crossAx val="184059008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D310B-3639-4E5C-AA60-61112A13CB57}" type="doc">
      <dgm:prSet loTypeId="urn:microsoft.com/office/officeart/2005/8/layout/matrix1" loCatId="matrix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7056BC-26C1-4C32-A513-5AC5C174E1DA}">
      <dgm:prSet phldrT="[Текст]"/>
      <dgm:spPr/>
      <dgm:t>
        <a:bodyPr/>
        <a:lstStyle/>
        <a:p>
          <a:r>
            <a:rPr lang="ru-RU" dirty="0" smtClean="0"/>
            <a:t>Деятельность</a:t>
          </a:r>
          <a:endParaRPr lang="ru-RU" dirty="0"/>
        </a:p>
      </dgm:t>
    </dgm:pt>
    <dgm:pt modelId="{91C7710D-6990-4311-BCE5-5B55E1803A21}" type="parTrans" cxnId="{3113E4CF-C6D3-4217-9112-2BF41D11720C}">
      <dgm:prSet/>
      <dgm:spPr/>
      <dgm:t>
        <a:bodyPr/>
        <a:lstStyle/>
        <a:p>
          <a:endParaRPr lang="ru-RU"/>
        </a:p>
      </dgm:t>
    </dgm:pt>
    <dgm:pt modelId="{A3B97FF1-32BC-40F4-B3F4-0423A17A3DFF}" type="sibTrans" cxnId="{3113E4CF-C6D3-4217-9112-2BF41D11720C}">
      <dgm:prSet/>
      <dgm:spPr/>
      <dgm:t>
        <a:bodyPr/>
        <a:lstStyle/>
        <a:p>
          <a:endParaRPr lang="ru-RU"/>
        </a:p>
      </dgm:t>
    </dgm:pt>
    <dgm:pt modelId="{4B5557E9-948B-4050-B607-0A901433D9CC}">
      <dgm:prSet phldrT="[Текст]"/>
      <dgm:spPr/>
      <dgm:t>
        <a:bodyPr/>
        <a:lstStyle/>
        <a:p>
          <a:r>
            <a:rPr lang="ru-RU" dirty="0" smtClean="0"/>
            <a:t>Социальная поддержка  пенсионеров и инвалидов</a:t>
          </a:r>
          <a:endParaRPr lang="ru-RU" dirty="0"/>
        </a:p>
      </dgm:t>
    </dgm:pt>
    <dgm:pt modelId="{E1A17295-A8CD-43AC-A8EA-765F93D6E546}" type="parTrans" cxnId="{E809B5CF-E6BD-41C2-965E-7D44081A34F5}">
      <dgm:prSet/>
      <dgm:spPr/>
      <dgm:t>
        <a:bodyPr/>
        <a:lstStyle/>
        <a:p>
          <a:endParaRPr lang="ru-RU"/>
        </a:p>
      </dgm:t>
    </dgm:pt>
    <dgm:pt modelId="{6F6BEC16-B8F7-478B-9836-C32408948CE0}" type="sibTrans" cxnId="{E809B5CF-E6BD-41C2-965E-7D44081A34F5}">
      <dgm:prSet/>
      <dgm:spPr/>
      <dgm:t>
        <a:bodyPr/>
        <a:lstStyle/>
        <a:p>
          <a:endParaRPr lang="ru-RU"/>
        </a:p>
      </dgm:t>
    </dgm:pt>
    <dgm:pt modelId="{83E66807-D8E6-4098-9E2E-5C97FAF1C53F}">
      <dgm:prSet phldrT="[Текст]"/>
      <dgm:spPr/>
      <dgm:t>
        <a:bodyPr/>
        <a:lstStyle/>
        <a:p>
          <a:r>
            <a:rPr lang="ru-RU" dirty="0" smtClean="0"/>
            <a:t>Решение общих вопросов  социальной поддержки населения</a:t>
          </a:r>
          <a:endParaRPr lang="ru-RU" dirty="0"/>
        </a:p>
      </dgm:t>
    </dgm:pt>
    <dgm:pt modelId="{6139EB24-DC42-42D3-89DF-ABE7E891BE1D}" type="parTrans" cxnId="{B633C459-48D5-4970-841C-BA584BD946C7}">
      <dgm:prSet/>
      <dgm:spPr/>
      <dgm:t>
        <a:bodyPr/>
        <a:lstStyle/>
        <a:p>
          <a:endParaRPr lang="ru-RU"/>
        </a:p>
      </dgm:t>
    </dgm:pt>
    <dgm:pt modelId="{D7B45273-2F4B-4553-B777-7EB6BEC37C2A}" type="sibTrans" cxnId="{B633C459-48D5-4970-841C-BA584BD946C7}">
      <dgm:prSet/>
      <dgm:spPr/>
      <dgm:t>
        <a:bodyPr/>
        <a:lstStyle/>
        <a:p>
          <a:endParaRPr lang="ru-RU"/>
        </a:p>
      </dgm:t>
    </dgm:pt>
    <dgm:pt modelId="{600D1AB9-C33C-46EA-9F26-074638E1040B}">
      <dgm:prSet phldrT="[Текст]"/>
      <dgm:spPr/>
      <dgm:t>
        <a:bodyPr/>
        <a:lstStyle/>
        <a:p>
          <a:pPr algn="ctr"/>
          <a:r>
            <a:rPr lang="ru-RU" dirty="0" smtClean="0"/>
            <a:t>Социальная поддержка семей и  детей</a:t>
          </a:r>
          <a:endParaRPr lang="ru-RU" dirty="0"/>
        </a:p>
      </dgm:t>
    </dgm:pt>
    <dgm:pt modelId="{CF8316E0-BCFD-4ED5-B715-CFAD5A7B85E5}" type="parTrans" cxnId="{8E6A0423-9B23-4464-A1AF-081FDEBA2613}">
      <dgm:prSet/>
      <dgm:spPr/>
      <dgm:t>
        <a:bodyPr/>
        <a:lstStyle/>
        <a:p>
          <a:endParaRPr lang="ru-RU"/>
        </a:p>
      </dgm:t>
    </dgm:pt>
    <dgm:pt modelId="{CA7C854A-3959-4D84-888A-F0B68E087945}" type="sibTrans" cxnId="{8E6A0423-9B23-4464-A1AF-081FDEBA2613}">
      <dgm:prSet/>
      <dgm:spPr/>
      <dgm:t>
        <a:bodyPr/>
        <a:lstStyle/>
        <a:p>
          <a:endParaRPr lang="ru-RU"/>
        </a:p>
      </dgm:t>
    </dgm:pt>
    <dgm:pt modelId="{A57F8540-BF91-41AC-A595-EDEDAE130779}">
      <dgm:prSet phldrT="[Текст]"/>
      <dgm:spPr/>
      <dgm:t>
        <a:bodyPr/>
        <a:lstStyle/>
        <a:p>
          <a:r>
            <a:rPr lang="ru-RU" dirty="0" smtClean="0"/>
            <a:t>Социальная поддержка граждан находящихся в социально опасном положении </a:t>
          </a:r>
          <a:endParaRPr lang="ru-RU" dirty="0"/>
        </a:p>
      </dgm:t>
    </dgm:pt>
    <dgm:pt modelId="{FA645D1C-7097-486A-AD3C-9FC63B84A7B0}" type="parTrans" cxnId="{BFAF52BA-10E5-4DE5-BC77-643D34595DE2}">
      <dgm:prSet/>
      <dgm:spPr/>
      <dgm:t>
        <a:bodyPr/>
        <a:lstStyle/>
        <a:p>
          <a:endParaRPr lang="ru-RU"/>
        </a:p>
      </dgm:t>
    </dgm:pt>
    <dgm:pt modelId="{B72737D8-C21F-40CA-B2F0-8E67EA4B112B}" type="sibTrans" cxnId="{BFAF52BA-10E5-4DE5-BC77-643D34595DE2}">
      <dgm:prSet/>
      <dgm:spPr/>
      <dgm:t>
        <a:bodyPr/>
        <a:lstStyle/>
        <a:p>
          <a:endParaRPr lang="ru-RU"/>
        </a:p>
      </dgm:t>
    </dgm:pt>
    <dgm:pt modelId="{01AAE805-B150-475B-8674-100359639E0D}" type="pres">
      <dgm:prSet presAssocID="{877D310B-3639-4E5C-AA60-61112A13CB5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740C2-5BF4-4239-8D4D-E7E30F47E7D4}" type="pres">
      <dgm:prSet presAssocID="{877D310B-3639-4E5C-AA60-61112A13CB57}" presName="matrix" presStyleCnt="0"/>
      <dgm:spPr/>
    </dgm:pt>
    <dgm:pt modelId="{D6A0F4AB-FF24-4E45-9D9A-C8742448BDBD}" type="pres">
      <dgm:prSet presAssocID="{877D310B-3639-4E5C-AA60-61112A13CB57}" presName="tile1" presStyleLbl="node1" presStyleIdx="0" presStyleCnt="4" custLinFactNeighborX="27778" custLinFactNeighborY="26079"/>
      <dgm:spPr/>
      <dgm:t>
        <a:bodyPr/>
        <a:lstStyle/>
        <a:p>
          <a:endParaRPr lang="ru-RU"/>
        </a:p>
      </dgm:t>
    </dgm:pt>
    <dgm:pt modelId="{537917F0-A5B7-4382-8E8C-0A7247FEEA91}" type="pres">
      <dgm:prSet presAssocID="{877D310B-3639-4E5C-AA60-61112A13CB5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84491-2A8F-4E29-AB8A-AC7FD8203276}" type="pres">
      <dgm:prSet presAssocID="{877D310B-3639-4E5C-AA60-61112A13CB57}" presName="tile2" presStyleLbl="node1" presStyleIdx="1" presStyleCnt="4"/>
      <dgm:spPr/>
      <dgm:t>
        <a:bodyPr/>
        <a:lstStyle/>
        <a:p>
          <a:endParaRPr lang="ru-RU"/>
        </a:p>
      </dgm:t>
    </dgm:pt>
    <dgm:pt modelId="{E2CC97F1-5BE7-4098-A363-6E9D85AAE3A2}" type="pres">
      <dgm:prSet presAssocID="{877D310B-3639-4E5C-AA60-61112A13CB5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7EC36-36F7-4551-9D9A-B83B1A4811F3}" type="pres">
      <dgm:prSet presAssocID="{877D310B-3639-4E5C-AA60-61112A13CB57}" presName="tile3" presStyleLbl="node1" presStyleIdx="2" presStyleCnt="4" custLinFactNeighborX="5556" custLinFactNeighborY="22357"/>
      <dgm:spPr/>
      <dgm:t>
        <a:bodyPr/>
        <a:lstStyle/>
        <a:p>
          <a:endParaRPr lang="ru-RU"/>
        </a:p>
      </dgm:t>
    </dgm:pt>
    <dgm:pt modelId="{31F98DD7-682C-449E-B7DF-844BC6FA072D}" type="pres">
      <dgm:prSet presAssocID="{877D310B-3639-4E5C-AA60-61112A13CB5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5573-0235-4BA8-8B28-CE84FF41A146}" type="pres">
      <dgm:prSet presAssocID="{877D310B-3639-4E5C-AA60-61112A13CB57}" presName="tile4" presStyleLbl="node1" presStyleIdx="3" presStyleCnt="4"/>
      <dgm:spPr/>
      <dgm:t>
        <a:bodyPr/>
        <a:lstStyle/>
        <a:p>
          <a:endParaRPr lang="ru-RU"/>
        </a:p>
      </dgm:t>
    </dgm:pt>
    <dgm:pt modelId="{FEF3235F-6B5D-4923-8FE4-2E737570F630}" type="pres">
      <dgm:prSet presAssocID="{877D310B-3639-4E5C-AA60-61112A13CB5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EEFA1-6884-4836-B713-3B61063865AF}" type="pres">
      <dgm:prSet presAssocID="{877D310B-3639-4E5C-AA60-61112A13CB5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3C459-48D5-4970-841C-BA584BD946C7}" srcId="{B17056BC-26C1-4C32-A513-5AC5C174E1DA}" destId="{83E66807-D8E6-4098-9E2E-5C97FAF1C53F}" srcOrd="1" destOrd="0" parTransId="{6139EB24-DC42-42D3-89DF-ABE7E891BE1D}" sibTransId="{D7B45273-2F4B-4553-B777-7EB6BEC37C2A}"/>
    <dgm:cxn modelId="{24168237-3236-437B-8F81-05AEB8D39335}" type="presOf" srcId="{83E66807-D8E6-4098-9E2E-5C97FAF1C53F}" destId="{7E084491-2A8F-4E29-AB8A-AC7FD8203276}" srcOrd="0" destOrd="0" presId="urn:microsoft.com/office/officeart/2005/8/layout/matrix1"/>
    <dgm:cxn modelId="{8E6A0423-9B23-4464-A1AF-081FDEBA2613}" srcId="{B17056BC-26C1-4C32-A513-5AC5C174E1DA}" destId="{600D1AB9-C33C-46EA-9F26-074638E1040B}" srcOrd="2" destOrd="0" parTransId="{CF8316E0-BCFD-4ED5-B715-CFAD5A7B85E5}" sibTransId="{CA7C854A-3959-4D84-888A-F0B68E087945}"/>
    <dgm:cxn modelId="{D3725FF7-EBAC-482F-A019-32EB35347BEC}" type="presOf" srcId="{4B5557E9-948B-4050-B607-0A901433D9CC}" destId="{D6A0F4AB-FF24-4E45-9D9A-C8742448BDBD}" srcOrd="0" destOrd="0" presId="urn:microsoft.com/office/officeart/2005/8/layout/matrix1"/>
    <dgm:cxn modelId="{E809B5CF-E6BD-41C2-965E-7D44081A34F5}" srcId="{B17056BC-26C1-4C32-A513-5AC5C174E1DA}" destId="{4B5557E9-948B-4050-B607-0A901433D9CC}" srcOrd="0" destOrd="0" parTransId="{E1A17295-A8CD-43AC-A8EA-765F93D6E546}" sibTransId="{6F6BEC16-B8F7-478B-9836-C32408948CE0}"/>
    <dgm:cxn modelId="{BFAF52BA-10E5-4DE5-BC77-643D34595DE2}" srcId="{B17056BC-26C1-4C32-A513-5AC5C174E1DA}" destId="{A57F8540-BF91-41AC-A595-EDEDAE130779}" srcOrd="3" destOrd="0" parTransId="{FA645D1C-7097-486A-AD3C-9FC63B84A7B0}" sibTransId="{B72737D8-C21F-40CA-B2F0-8E67EA4B112B}"/>
    <dgm:cxn modelId="{E256AB34-4F5B-4951-A9D2-928731484308}" type="presOf" srcId="{A57F8540-BF91-41AC-A595-EDEDAE130779}" destId="{CE505573-0235-4BA8-8B28-CE84FF41A146}" srcOrd="0" destOrd="0" presId="urn:microsoft.com/office/officeart/2005/8/layout/matrix1"/>
    <dgm:cxn modelId="{5D7AD94E-B83F-497B-9209-A1E701E8867D}" type="presOf" srcId="{600D1AB9-C33C-46EA-9F26-074638E1040B}" destId="{31F98DD7-682C-449E-B7DF-844BC6FA072D}" srcOrd="1" destOrd="0" presId="urn:microsoft.com/office/officeart/2005/8/layout/matrix1"/>
    <dgm:cxn modelId="{3113E4CF-C6D3-4217-9112-2BF41D11720C}" srcId="{877D310B-3639-4E5C-AA60-61112A13CB57}" destId="{B17056BC-26C1-4C32-A513-5AC5C174E1DA}" srcOrd="0" destOrd="0" parTransId="{91C7710D-6990-4311-BCE5-5B55E1803A21}" sibTransId="{A3B97FF1-32BC-40F4-B3F4-0423A17A3DFF}"/>
    <dgm:cxn modelId="{FA6F839C-4499-487D-9373-659D27ABA57A}" type="presOf" srcId="{877D310B-3639-4E5C-AA60-61112A13CB57}" destId="{01AAE805-B150-475B-8674-100359639E0D}" srcOrd="0" destOrd="0" presId="urn:microsoft.com/office/officeart/2005/8/layout/matrix1"/>
    <dgm:cxn modelId="{F16748BD-8D83-4213-B83A-A9E3081DFB4E}" type="presOf" srcId="{4B5557E9-948B-4050-B607-0A901433D9CC}" destId="{537917F0-A5B7-4382-8E8C-0A7247FEEA91}" srcOrd="1" destOrd="0" presId="urn:microsoft.com/office/officeart/2005/8/layout/matrix1"/>
    <dgm:cxn modelId="{2E742C27-9875-4A09-BE37-EBCF2810BCEB}" type="presOf" srcId="{83E66807-D8E6-4098-9E2E-5C97FAF1C53F}" destId="{E2CC97F1-5BE7-4098-A363-6E9D85AAE3A2}" srcOrd="1" destOrd="0" presId="urn:microsoft.com/office/officeart/2005/8/layout/matrix1"/>
    <dgm:cxn modelId="{FFFBF072-4DB3-4E3F-8336-008CF730BDA9}" type="presOf" srcId="{600D1AB9-C33C-46EA-9F26-074638E1040B}" destId="{19E7EC36-36F7-4551-9D9A-B83B1A4811F3}" srcOrd="0" destOrd="0" presId="urn:microsoft.com/office/officeart/2005/8/layout/matrix1"/>
    <dgm:cxn modelId="{1C8CAC2A-50CF-492E-AE17-2B1101FDBB51}" type="presOf" srcId="{B17056BC-26C1-4C32-A513-5AC5C174E1DA}" destId="{39FEEFA1-6884-4836-B713-3B61063865AF}" srcOrd="0" destOrd="0" presId="urn:microsoft.com/office/officeart/2005/8/layout/matrix1"/>
    <dgm:cxn modelId="{4A1C24F0-9169-4B7F-AB01-03E95BD85668}" type="presOf" srcId="{A57F8540-BF91-41AC-A595-EDEDAE130779}" destId="{FEF3235F-6B5D-4923-8FE4-2E737570F630}" srcOrd="1" destOrd="0" presId="urn:microsoft.com/office/officeart/2005/8/layout/matrix1"/>
    <dgm:cxn modelId="{F50779A4-FC20-45EC-8025-C52F270A9288}" type="presParOf" srcId="{01AAE805-B150-475B-8674-100359639E0D}" destId="{F1E740C2-5BF4-4239-8D4D-E7E30F47E7D4}" srcOrd="0" destOrd="0" presId="urn:microsoft.com/office/officeart/2005/8/layout/matrix1"/>
    <dgm:cxn modelId="{F587E4E4-B66D-426E-9BE2-7594FC77B193}" type="presParOf" srcId="{F1E740C2-5BF4-4239-8D4D-E7E30F47E7D4}" destId="{D6A0F4AB-FF24-4E45-9D9A-C8742448BDBD}" srcOrd="0" destOrd="0" presId="urn:microsoft.com/office/officeart/2005/8/layout/matrix1"/>
    <dgm:cxn modelId="{82919BB6-96DD-48B1-9527-462ADE44E68C}" type="presParOf" srcId="{F1E740C2-5BF4-4239-8D4D-E7E30F47E7D4}" destId="{537917F0-A5B7-4382-8E8C-0A7247FEEA91}" srcOrd="1" destOrd="0" presId="urn:microsoft.com/office/officeart/2005/8/layout/matrix1"/>
    <dgm:cxn modelId="{3CFC216A-29A3-4B10-973B-23681A1A195F}" type="presParOf" srcId="{F1E740C2-5BF4-4239-8D4D-E7E30F47E7D4}" destId="{7E084491-2A8F-4E29-AB8A-AC7FD8203276}" srcOrd="2" destOrd="0" presId="urn:microsoft.com/office/officeart/2005/8/layout/matrix1"/>
    <dgm:cxn modelId="{5E4DB09C-5AA3-453E-AE25-60DF363FF17D}" type="presParOf" srcId="{F1E740C2-5BF4-4239-8D4D-E7E30F47E7D4}" destId="{E2CC97F1-5BE7-4098-A363-6E9D85AAE3A2}" srcOrd="3" destOrd="0" presId="urn:microsoft.com/office/officeart/2005/8/layout/matrix1"/>
    <dgm:cxn modelId="{9C23283E-3316-48B2-82B8-BBA3E240CC9B}" type="presParOf" srcId="{F1E740C2-5BF4-4239-8D4D-E7E30F47E7D4}" destId="{19E7EC36-36F7-4551-9D9A-B83B1A4811F3}" srcOrd="4" destOrd="0" presId="urn:microsoft.com/office/officeart/2005/8/layout/matrix1"/>
    <dgm:cxn modelId="{FB43EE44-D715-453C-81BD-52ECCFF7FC8D}" type="presParOf" srcId="{F1E740C2-5BF4-4239-8D4D-E7E30F47E7D4}" destId="{31F98DD7-682C-449E-B7DF-844BC6FA072D}" srcOrd="5" destOrd="0" presId="urn:microsoft.com/office/officeart/2005/8/layout/matrix1"/>
    <dgm:cxn modelId="{B34F3C21-E7FE-4887-9F29-E4ABF8195C86}" type="presParOf" srcId="{F1E740C2-5BF4-4239-8D4D-E7E30F47E7D4}" destId="{CE505573-0235-4BA8-8B28-CE84FF41A146}" srcOrd="6" destOrd="0" presId="urn:microsoft.com/office/officeart/2005/8/layout/matrix1"/>
    <dgm:cxn modelId="{085BA9B0-B113-440D-A896-098F91AFB736}" type="presParOf" srcId="{F1E740C2-5BF4-4239-8D4D-E7E30F47E7D4}" destId="{FEF3235F-6B5D-4923-8FE4-2E737570F630}" srcOrd="7" destOrd="0" presId="urn:microsoft.com/office/officeart/2005/8/layout/matrix1"/>
    <dgm:cxn modelId="{76BAA1F2-4FE1-4753-8CE9-7ACF73031829}" type="presParOf" srcId="{01AAE805-B150-475B-8674-100359639E0D}" destId="{39FEEFA1-6884-4836-B713-3B61063865A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0AA5B-194C-4690-B245-353773B4A335}" type="doc">
      <dgm:prSet loTypeId="urn:microsoft.com/office/officeart/2005/8/layout/hierarchy4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C2D98DB-D463-44D9-A7BB-4E74F116D40C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2000" dirty="0" smtClean="0"/>
            <a:t>Технологии работы</a:t>
          </a:r>
          <a:endParaRPr lang="ru-RU" sz="2000" dirty="0"/>
        </a:p>
      </dgm:t>
    </dgm:pt>
    <dgm:pt modelId="{AF165B08-A83D-46CA-8C6F-29366D99E094}" type="parTrans" cxnId="{E6C6BD52-1592-4006-821E-7F51A0C4BFE4}">
      <dgm:prSet/>
      <dgm:spPr/>
      <dgm:t>
        <a:bodyPr/>
        <a:lstStyle/>
        <a:p>
          <a:endParaRPr lang="ru-RU"/>
        </a:p>
      </dgm:t>
    </dgm:pt>
    <dgm:pt modelId="{CB35180F-9AB4-469B-9BEE-25C2B41C2F1D}" type="sibTrans" cxnId="{E6C6BD52-1592-4006-821E-7F51A0C4BFE4}">
      <dgm:prSet/>
      <dgm:spPr/>
      <dgm:t>
        <a:bodyPr/>
        <a:lstStyle/>
        <a:p>
          <a:endParaRPr lang="ru-RU"/>
        </a:p>
      </dgm:t>
    </dgm:pt>
    <dgm:pt modelId="{F3A8E351-3B80-4FAE-8385-C8DB9C0B3898}">
      <dgm:prSet phldrT="[Текст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400" dirty="0" smtClean="0"/>
            <a:t>Оказание помощи</a:t>
          </a:r>
          <a:endParaRPr lang="ru-RU" sz="1400" dirty="0"/>
        </a:p>
      </dgm:t>
    </dgm:pt>
    <dgm:pt modelId="{CBFAA5D2-E341-4D78-8F83-77BD49BE82C1}" type="parTrans" cxnId="{DE469469-5278-4AA5-B545-B3C4B73D6B55}">
      <dgm:prSet/>
      <dgm:spPr/>
      <dgm:t>
        <a:bodyPr/>
        <a:lstStyle/>
        <a:p>
          <a:endParaRPr lang="ru-RU"/>
        </a:p>
      </dgm:t>
    </dgm:pt>
    <dgm:pt modelId="{37A8D138-616B-432E-90C2-7C4C07136893}" type="sibTrans" cxnId="{DE469469-5278-4AA5-B545-B3C4B73D6B55}">
      <dgm:prSet/>
      <dgm:spPr/>
      <dgm:t>
        <a:bodyPr/>
        <a:lstStyle/>
        <a:p>
          <a:endParaRPr lang="ru-RU"/>
        </a:p>
      </dgm:t>
    </dgm:pt>
    <dgm:pt modelId="{77E40813-7DD9-4C41-BAA5-B16317C6DB8B}">
      <dgm:prSet phldrT="[Текст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400" dirty="0" smtClean="0"/>
            <a:t>Прокат ТСР</a:t>
          </a:r>
          <a:endParaRPr lang="ru-RU" sz="1400" dirty="0"/>
        </a:p>
      </dgm:t>
    </dgm:pt>
    <dgm:pt modelId="{1FA8C014-D410-43D8-B90F-15D7A544973B}" type="parTrans" cxnId="{D53399AB-7BF1-465B-8F2E-272280194CA4}">
      <dgm:prSet/>
      <dgm:spPr/>
      <dgm:t>
        <a:bodyPr/>
        <a:lstStyle/>
        <a:p>
          <a:endParaRPr lang="ru-RU"/>
        </a:p>
      </dgm:t>
    </dgm:pt>
    <dgm:pt modelId="{1C3B5086-4EA6-47FE-BED1-8D62C77ECF0B}" type="sibTrans" cxnId="{D53399AB-7BF1-465B-8F2E-272280194CA4}">
      <dgm:prSet/>
      <dgm:spPr/>
      <dgm:t>
        <a:bodyPr/>
        <a:lstStyle/>
        <a:p>
          <a:endParaRPr lang="ru-RU"/>
        </a:p>
      </dgm:t>
    </dgm:pt>
    <dgm:pt modelId="{EE53A413-A90D-4837-A57E-08490C0E3B32}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000" dirty="0" smtClean="0"/>
            <a:t>«</a:t>
          </a:r>
          <a:r>
            <a:rPr lang="ru-RU" sz="1400" dirty="0" smtClean="0"/>
            <a:t>Мобильная бригада» </a:t>
          </a:r>
          <a:endParaRPr lang="ru-RU" sz="1400" dirty="0"/>
        </a:p>
      </dgm:t>
    </dgm:pt>
    <dgm:pt modelId="{65BCA5B4-0909-452E-AA2C-C07C2CD57861}" type="parTrans" cxnId="{F34D161A-5DBB-4308-B6C8-44B26B95D975}">
      <dgm:prSet/>
      <dgm:spPr/>
      <dgm:t>
        <a:bodyPr lIns="0" rIns="0"/>
        <a:lstStyle/>
        <a:p>
          <a:endParaRPr lang="ru-RU"/>
        </a:p>
      </dgm:t>
    </dgm:pt>
    <dgm:pt modelId="{4F1907BA-ACF2-4FDB-9B54-317FD83A34FD}" type="sibTrans" cxnId="{F34D161A-5DBB-4308-B6C8-44B26B95D975}">
      <dgm:prSet/>
      <dgm:spPr/>
      <dgm:t>
        <a:bodyPr/>
        <a:lstStyle/>
        <a:p>
          <a:endParaRPr lang="ru-RU"/>
        </a:p>
      </dgm:t>
    </dgm:pt>
    <dgm:pt modelId="{55EBEE19-86FB-47F4-BDA9-4695D49E69C5}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dirty="0" smtClean="0"/>
            <a:t>Определение одиноко проживающих в дома-интернаты</a:t>
          </a:r>
          <a:endParaRPr lang="ru-RU" sz="1200" dirty="0"/>
        </a:p>
      </dgm:t>
    </dgm:pt>
    <dgm:pt modelId="{AE86D570-DD3E-49B2-848F-32325E4D50D3}" type="parTrans" cxnId="{7D8257F2-A7BF-4680-95FD-0F263A1AC1FF}">
      <dgm:prSet/>
      <dgm:spPr/>
      <dgm:t>
        <a:bodyPr/>
        <a:lstStyle/>
        <a:p>
          <a:endParaRPr lang="ru-RU"/>
        </a:p>
      </dgm:t>
    </dgm:pt>
    <dgm:pt modelId="{1E6F791C-66FA-4F4B-9CEF-3206813F762C}" type="sibTrans" cxnId="{7D8257F2-A7BF-4680-95FD-0F263A1AC1FF}">
      <dgm:prSet/>
      <dgm:spPr/>
      <dgm:t>
        <a:bodyPr/>
        <a:lstStyle/>
        <a:p>
          <a:endParaRPr lang="ru-RU"/>
        </a:p>
      </dgm:t>
    </dgm:pt>
    <dgm:pt modelId="{2DEDFCE1-5D77-4636-8C83-646C6058EB8A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Натуральную помощь получил 1201 получатель социальных услуг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DC2142B-A9A0-40A2-BB7F-623226E967A8}" type="parTrans" cxnId="{68AA7DD9-31D2-4BDD-AD24-E28EF9C56AD3}">
      <dgm:prSet/>
      <dgm:spPr/>
      <dgm:t>
        <a:bodyPr/>
        <a:lstStyle/>
        <a:p>
          <a:endParaRPr lang="ru-RU"/>
        </a:p>
      </dgm:t>
    </dgm:pt>
    <dgm:pt modelId="{D373CC0B-7323-4944-9CF7-C4430CE3D1CC}" type="sibTrans" cxnId="{68AA7DD9-31D2-4BDD-AD24-E28EF9C56AD3}">
      <dgm:prSet/>
      <dgm:spPr/>
      <dgm:t>
        <a:bodyPr/>
        <a:lstStyle/>
        <a:p>
          <a:endParaRPr lang="ru-RU"/>
        </a:p>
      </dgm:t>
    </dgm:pt>
    <dgm:pt modelId="{FF88B6B6-E52E-4267-AB51-95ED68E47ADF}">
      <dgm:prSet custT="1"/>
      <dgm:spPr/>
      <dgm:t>
        <a:bodyPr/>
        <a:lstStyle/>
        <a:p>
          <a:r>
            <a:rPr lang="ru-RU" sz="1200" dirty="0" smtClean="0"/>
            <a:t>подписаны 10 договоров проката технических средств реабилитации, из них в пункте выдачи  с.Туруханск 4 договоров  и  </a:t>
          </a:r>
          <a:r>
            <a:rPr lang="ru-RU" sz="1200" dirty="0" err="1" smtClean="0"/>
            <a:t>г.Игарка</a:t>
          </a:r>
          <a:r>
            <a:rPr lang="ru-RU" sz="1200" dirty="0" smtClean="0"/>
            <a:t> 6 договоров</a:t>
          </a:r>
          <a:endParaRPr lang="ru-RU" sz="1200" dirty="0"/>
        </a:p>
      </dgm:t>
    </dgm:pt>
    <dgm:pt modelId="{CAC8F3C1-358B-42A8-B32A-4EF8581CD098}" type="parTrans" cxnId="{EC1FE068-E6B5-4455-A40C-5FE2EA0C7CCA}">
      <dgm:prSet/>
      <dgm:spPr/>
      <dgm:t>
        <a:bodyPr/>
        <a:lstStyle/>
        <a:p>
          <a:endParaRPr lang="ru-RU"/>
        </a:p>
      </dgm:t>
    </dgm:pt>
    <dgm:pt modelId="{FA1E0F93-257C-40F0-A9D0-D049F343BD08}" type="sibTrans" cxnId="{EC1FE068-E6B5-4455-A40C-5FE2EA0C7CCA}">
      <dgm:prSet/>
      <dgm:spPr/>
      <dgm:t>
        <a:bodyPr/>
        <a:lstStyle/>
        <a:p>
          <a:endParaRPr lang="ru-RU"/>
        </a:p>
      </dgm:t>
    </dgm:pt>
    <dgm:pt modelId="{EECD7903-5312-43C7-BE32-302DD1B2A54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осуществлено 125 выездов, из них: 86 выездов  согласно утвержденных графиков и  39  экстренных выезд по обращениям граждан.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E72AD95-0FF7-49C2-AF64-BBBCE0914336}" type="parTrans" cxnId="{3E1A4EDD-AAC1-4EEA-A260-BBCCBD46F41A}">
      <dgm:prSet/>
      <dgm:spPr/>
      <dgm:t>
        <a:bodyPr/>
        <a:lstStyle/>
        <a:p>
          <a:endParaRPr lang="ru-RU"/>
        </a:p>
      </dgm:t>
    </dgm:pt>
    <dgm:pt modelId="{1C7B5DA2-46A7-4CA9-94BD-20618A1C9EC3}" type="sibTrans" cxnId="{3E1A4EDD-AAC1-4EEA-A260-BBCCBD46F41A}">
      <dgm:prSet/>
      <dgm:spPr/>
      <dgm:t>
        <a:bodyPr/>
        <a:lstStyle/>
        <a:p>
          <a:endParaRPr lang="ru-RU"/>
        </a:p>
      </dgm:t>
    </dgm:pt>
    <dgm:pt modelId="{6905EE53-D42B-47C8-AFBE-532F6E725F1B}">
      <dgm:prSet custT="1"/>
      <dgm:spPr/>
      <dgm:t>
        <a:bodyPr/>
        <a:lstStyle/>
        <a:p>
          <a:r>
            <a:rPr lang="ru-RU" sz="1000" dirty="0" smtClean="0"/>
            <a:t>пенсионер с  </a:t>
          </a:r>
          <a:r>
            <a:rPr lang="ru-RU" sz="1000" dirty="0" err="1" smtClean="0"/>
            <a:t>г.Игарка</a:t>
          </a:r>
          <a:r>
            <a:rPr lang="ru-RU" sz="1000" dirty="0" smtClean="0"/>
            <a:t> Павлова Надежда Ефимовна, помещена  в   пансионат для граждан пожилого возраста  КЕДР г.Канск Красноярского края;</a:t>
          </a:r>
          <a:endParaRPr lang="ru-RU" sz="1000" dirty="0"/>
        </a:p>
      </dgm:t>
    </dgm:pt>
    <dgm:pt modelId="{35A163EE-5818-4B1F-AB47-3004F455397E}" type="parTrans" cxnId="{768C4146-118A-463F-8EEC-9DB6944FB30A}">
      <dgm:prSet/>
      <dgm:spPr/>
      <dgm:t>
        <a:bodyPr/>
        <a:lstStyle/>
        <a:p>
          <a:endParaRPr lang="ru-RU"/>
        </a:p>
      </dgm:t>
    </dgm:pt>
    <dgm:pt modelId="{AD8B42FD-EE3F-4626-AF45-D146D68354B5}" type="sibTrans" cxnId="{768C4146-118A-463F-8EEC-9DB6944FB30A}">
      <dgm:prSet/>
      <dgm:spPr/>
      <dgm:t>
        <a:bodyPr/>
        <a:lstStyle/>
        <a:p>
          <a:endParaRPr lang="ru-RU"/>
        </a:p>
      </dgm:t>
    </dgm:pt>
    <dgm:pt modelId="{B89AD2BA-EB14-434E-90FF-C2CDA2F7BAC6}">
      <dgm:prSet custT="1"/>
      <dgm:spPr/>
      <dgm:t>
        <a:bodyPr/>
        <a:lstStyle/>
        <a:p>
          <a:r>
            <a:rPr lang="ru-RU" sz="1000" dirty="0" smtClean="0"/>
            <a:t>инвалида 2 группы с </a:t>
          </a:r>
          <a:r>
            <a:rPr lang="ru-RU" sz="1000" dirty="0" err="1" smtClean="0"/>
            <a:t>г.Игарка</a:t>
          </a:r>
          <a:r>
            <a:rPr lang="ru-RU" sz="1000" dirty="0" smtClean="0"/>
            <a:t>  и  признанной судом недееспособной  </a:t>
          </a:r>
          <a:r>
            <a:rPr lang="ru-RU" sz="1000" dirty="0" err="1" smtClean="0"/>
            <a:t>Лоханова</a:t>
          </a:r>
          <a:r>
            <a:rPr lang="ru-RU" sz="1000" dirty="0" smtClean="0"/>
            <a:t> Оксана  Михайловна, 04.04.1975 г.р. помещена КГБУЗ Красноярский краевой психоневрологический диспансер № 1 в филиал № 5» </a:t>
          </a:r>
          <a:endParaRPr lang="ru-RU" sz="1000" dirty="0"/>
        </a:p>
      </dgm:t>
    </dgm:pt>
    <dgm:pt modelId="{D5B06171-85E8-4950-BAD6-380A50C033FF}" type="parTrans" cxnId="{0A77C6EA-1F94-40F4-85CA-21BBDEFEAE3D}">
      <dgm:prSet/>
      <dgm:spPr/>
      <dgm:t>
        <a:bodyPr/>
        <a:lstStyle/>
        <a:p>
          <a:endParaRPr lang="ru-RU"/>
        </a:p>
      </dgm:t>
    </dgm:pt>
    <dgm:pt modelId="{94DD00EA-E7CD-4D98-945F-2743D3851763}" type="sibTrans" cxnId="{0A77C6EA-1F94-40F4-85CA-21BBDEFEAE3D}">
      <dgm:prSet/>
      <dgm:spPr/>
      <dgm:t>
        <a:bodyPr/>
        <a:lstStyle/>
        <a:p>
          <a:endParaRPr lang="ru-RU"/>
        </a:p>
      </dgm:t>
    </dgm:pt>
    <dgm:pt modelId="{FD8445DB-7C91-4AE3-A7D6-3FAC76A82F74}">
      <dgm:prSet custT="1"/>
      <dgm:spPr/>
      <dgm:t>
        <a:bodyPr/>
        <a:lstStyle/>
        <a:p>
          <a:r>
            <a:rPr lang="ru-RU" sz="1000" dirty="0" smtClean="0"/>
            <a:t>ожидает путевку на помещение в пансионат  пенсионер с </a:t>
          </a:r>
          <a:r>
            <a:rPr lang="ru-RU" sz="1000" dirty="0" err="1" smtClean="0"/>
            <a:t>г.Игарка</a:t>
          </a:r>
          <a:r>
            <a:rPr lang="ru-RU" sz="1000" dirty="0" smtClean="0"/>
            <a:t>  </a:t>
          </a:r>
          <a:r>
            <a:rPr lang="ru-RU" sz="1000" dirty="0" err="1" smtClean="0"/>
            <a:t>Уразаев</a:t>
          </a:r>
          <a:r>
            <a:rPr lang="ru-RU" sz="1000" dirty="0" smtClean="0"/>
            <a:t> Рим Николаевич. </a:t>
          </a:r>
          <a:endParaRPr lang="ru-RU" sz="1000" dirty="0"/>
        </a:p>
      </dgm:t>
    </dgm:pt>
    <dgm:pt modelId="{6152CA00-3D5D-4E52-ADAE-BB87DF241799}" type="parTrans" cxnId="{A7F9D54E-939E-42D5-8BBC-C0A8EEFCD857}">
      <dgm:prSet/>
      <dgm:spPr/>
      <dgm:t>
        <a:bodyPr/>
        <a:lstStyle/>
        <a:p>
          <a:endParaRPr lang="ru-RU"/>
        </a:p>
      </dgm:t>
    </dgm:pt>
    <dgm:pt modelId="{BA04C77E-90F4-463D-BD68-5EB0305BF9C6}" type="sibTrans" cxnId="{A7F9D54E-939E-42D5-8BBC-C0A8EEFCD857}">
      <dgm:prSet/>
      <dgm:spPr/>
      <dgm:t>
        <a:bodyPr/>
        <a:lstStyle/>
        <a:p>
          <a:endParaRPr lang="ru-RU"/>
        </a:p>
      </dgm:t>
    </dgm:pt>
    <dgm:pt modelId="{3D4A55CE-1833-4666-98D3-534D1CF7F35B}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000" dirty="0" smtClean="0"/>
            <a:t>Работа с семьями СВО</a:t>
          </a:r>
          <a:endParaRPr lang="ru-RU" sz="1000" dirty="0"/>
        </a:p>
      </dgm:t>
    </dgm:pt>
    <dgm:pt modelId="{416C3032-3CF0-4326-8338-E2645C186182}" type="parTrans" cxnId="{7058FB3E-64D6-471E-9F8D-0D4DE962535B}">
      <dgm:prSet/>
      <dgm:spPr/>
      <dgm:t>
        <a:bodyPr/>
        <a:lstStyle/>
        <a:p>
          <a:endParaRPr lang="ru-RU"/>
        </a:p>
      </dgm:t>
    </dgm:pt>
    <dgm:pt modelId="{C23057C1-BB9E-4818-ACC8-D2CFED81B67A}" type="sibTrans" cxnId="{7058FB3E-64D6-471E-9F8D-0D4DE962535B}">
      <dgm:prSet/>
      <dgm:spPr/>
      <dgm:t>
        <a:bodyPr/>
        <a:lstStyle/>
        <a:p>
          <a:endParaRPr lang="ru-RU"/>
        </a:p>
      </dgm:t>
    </dgm:pt>
    <dgm:pt modelId="{F925C09B-053A-44F1-84A5-AC8C3C07DAF9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214 участников СВО по Туруханскому району,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459 членов семьи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B4B088C-FDC8-40CE-B85B-4978F5EBF9E3}" type="parTrans" cxnId="{401C90F7-3E32-4996-8FE4-EC56308586EE}">
      <dgm:prSet/>
      <dgm:spPr/>
      <dgm:t>
        <a:bodyPr/>
        <a:lstStyle/>
        <a:p>
          <a:endParaRPr lang="ru-RU"/>
        </a:p>
      </dgm:t>
    </dgm:pt>
    <dgm:pt modelId="{6CC79711-E023-4D3F-83DE-8DC5A0B99AEB}" type="sibTrans" cxnId="{401C90F7-3E32-4996-8FE4-EC56308586EE}">
      <dgm:prSet/>
      <dgm:spPr/>
      <dgm:t>
        <a:bodyPr/>
        <a:lstStyle/>
        <a:p>
          <a:endParaRPr lang="ru-RU"/>
        </a:p>
      </dgm:t>
    </dgm:pt>
    <dgm:pt modelId="{9CAF3E70-7F66-4D6C-9A18-5B2567AB39F8}" type="pres">
      <dgm:prSet presAssocID="{0D60AA5B-194C-4690-B245-353773B4A3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E819EE-FE85-4EA7-89CF-A29C1372D35B}" type="pres">
      <dgm:prSet presAssocID="{8C2D98DB-D463-44D9-A7BB-4E74F116D40C}" presName="vertOne" presStyleCnt="0"/>
      <dgm:spPr/>
    </dgm:pt>
    <dgm:pt modelId="{667DFD66-02B4-487A-8945-4D69066F3FFF}" type="pres">
      <dgm:prSet presAssocID="{8C2D98DB-D463-44D9-A7BB-4E74F116D40C}" presName="txOne" presStyleLbl="node0" presStyleIdx="0" presStyleCnt="1" custAng="10800000" custFlipVert="1" custScaleY="19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9CDE8-549F-4AE1-859E-3A32AEBC5926}" type="pres">
      <dgm:prSet presAssocID="{8C2D98DB-D463-44D9-A7BB-4E74F116D40C}" presName="parTransOne" presStyleCnt="0"/>
      <dgm:spPr/>
    </dgm:pt>
    <dgm:pt modelId="{36E28B52-FEF1-42FE-B052-EA0EB0EF3D61}" type="pres">
      <dgm:prSet presAssocID="{8C2D98DB-D463-44D9-A7BB-4E74F116D40C}" presName="horzOne" presStyleCnt="0"/>
      <dgm:spPr/>
    </dgm:pt>
    <dgm:pt modelId="{F6A03727-A541-4940-8ED2-66834819D533}" type="pres">
      <dgm:prSet presAssocID="{F3A8E351-3B80-4FAE-8385-C8DB9C0B3898}" presName="vertTwo" presStyleCnt="0"/>
      <dgm:spPr/>
    </dgm:pt>
    <dgm:pt modelId="{2D55B682-ED92-41D0-8173-D2027917802D}" type="pres">
      <dgm:prSet presAssocID="{F3A8E351-3B80-4FAE-8385-C8DB9C0B3898}" presName="txTwo" presStyleLbl="node2" presStyleIdx="0" presStyleCnt="5" custScaleX="134035" custScaleY="3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D7612-664C-49C6-838D-B541743F4C62}" type="pres">
      <dgm:prSet presAssocID="{F3A8E351-3B80-4FAE-8385-C8DB9C0B3898}" presName="parTransTwo" presStyleCnt="0"/>
      <dgm:spPr/>
    </dgm:pt>
    <dgm:pt modelId="{EFFCE7FF-2DE9-4C08-8D0D-A1508108436C}" type="pres">
      <dgm:prSet presAssocID="{F3A8E351-3B80-4FAE-8385-C8DB9C0B3898}" presName="horzTwo" presStyleCnt="0"/>
      <dgm:spPr/>
    </dgm:pt>
    <dgm:pt modelId="{43432026-AC21-4352-87FF-D12797AD6362}" type="pres">
      <dgm:prSet presAssocID="{2DEDFCE1-5D77-4636-8C83-646C6058EB8A}" presName="vertThree" presStyleCnt="0"/>
      <dgm:spPr/>
    </dgm:pt>
    <dgm:pt modelId="{DF907539-C98F-4449-BF28-3220BB22A9F5}" type="pres">
      <dgm:prSet presAssocID="{2DEDFCE1-5D77-4636-8C83-646C6058EB8A}" presName="txThree" presStyleLbl="node3" presStyleIdx="0" presStyleCnt="7" custScaleX="134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428B1A-8A6D-4FF0-9827-1CA095A40B43}" type="pres">
      <dgm:prSet presAssocID="{2DEDFCE1-5D77-4636-8C83-646C6058EB8A}" presName="horzThree" presStyleCnt="0"/>
      <dgm:spPr/>
    </dgm:pt>
    <dgm:pt modelId="{0C8FCFBC-1B2C-4F0F-8AF7-B2D711EC51E0}" type="pres">
      <dgm:prSet presAssocID="{37A8D138-616B-432E-90C2-7C4C07136893}" presName="sibSpaceTwo" presStyleCnt="0"/>
      <dgm:spPr/>
    </dgm:pt>
    <dgm:pt modelId="{59F64AAF-445A-450D-93DF-3FFD6C43731D}" type="pres">
      <dgm:prSet presAssocID="{77E40813-7DD9-4C41-BAA5-B16317C6DB8B}" presName="vertTwo" presStyleCnt="0"/>
      <dgm:spPr/>
    </dgm:pt>
    <dgm:pt modelId="{8AA23854-7E7C-464D-AB39-1962DBF89D68}" type="pres">
      <dgm:prSet presAssocID="{77E40813-7DD9-4C41-BAA5-B16317C6DB8B}" presName="txTwo" presStyleLbl="node2" presStyleIdx="1" presStyleCnt="5" custScaleY="3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4F8676-F00E-4EE9-951F-81DBEA2C0463}" type="pres">
      <dgm:prSet presAssocID="{77E40813-7DD9-4C41-BAA5-B16317C6DB8B}" presName="parTransTwo" presStyleCnt="0"/>
      <dgm:spPr/>
    </dgm:pt>
    <dgm:pt modelId="{28A93265-95F4-497B-B312-2188900C7368}" type="pres">
      <dgm:prSet presAssocID="{77E40813-7DD9-4C41-BAA5-B16317C6DB8B}" presName="horzTwo" presStyleCnt="0"/>
      <dgm:spPr/>
    </dgm:pt>
    <dgm:pt modelId="{FEE0173F-FD82-4657-A710-24D0CAD35530}" type="pres">
      <dgm:prSet presAssocID="{FF88B6B6-E52E-4267-AB51-95ED68E47ADF}" presName="vertThree" presStyleCnt="0"/>
      <dgm:spPr/>
    </dgm:pt>
    <dgm:pt modelId="{28224317-66B9-4A73-A628-F400CC69CC29}" type="pres">
      <dgm:prSet presAssocID="{FF88B6B6-E52E-4267-AB51-95ED68E47ADF}" presName="txThree" presStyleLbl="node3" presStyleIdx="1" presStyleCnt="7" custScaleX="126168" custScaleY="110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1D570A-9C94-4409-8D78-9AE0E8D40F2F}" type="pres">
      <dgm:prSet presAssocID="{FF88B6B6-E52E-4267-AB51-95ED68E47ADF}" presName="horzThree" presStyleCnt="0"/>
      <dgm:spPr/>
    </dgm:pt>
    <dgm:pt modelId="{071C0C21-5355-41AC-9CE5-7570576E77D1}" type="pres">
      <dgm:prSet presAssocID="{1C3B5086-4EA6-47FE-BED1-8D62C77ECF0B}" presName="sibSpaceTwo" presStyleCnt="0"/>
      <dgm:spPr/>
    </dgm:pt>
    <dgm:pt modelId="{36F36E00-3256-45B8-9992-5E4B651DF133}" type="pres">
      <dgm:prSet presAssocID="{55EBEE19-86FB-47F4-BDA9-4695D49E69C5}" presName="vertTwo" presStyleCnt="0"/>
      <dgm:spPr/>
    </dgm:pt>
    <dgm:pt modelId="{9A559C77-7A4E-4056-9059-15E91CF67C4B}" type="pres">
      <dgm:prSet presAssocID="{55EBEE19-86FB-47F4-BDA9-4695D49E69C5}" presName="txTwo" presStyleLbl="node2" presStyleIdx="2" presStyleCnt="5" custScaleY="41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32764-31BD-458F-B246-81D59400F33D}" type="pres">
      <dgm:prSet presAssocID="{55EBEE19-86FB-47F4-BDA9-4695D49E69C5}" presName="parTransTwo" presStyleCnt="0"/>
      <dgm:spPr/>
    </dgm:pt>
    <dgm:pt modelId="{6B2BBF8E-8644-42C0-B874-9B938C1B91EF}" type="pres">
      <dgm:prSet presAssocID="{55EBEE19-86FB-47F4-BDA9-4695D49E69C5}" presName="horzTwo" presStyleCnt="0"/>
      <dgm:spPr/>
    </dgm:pt>
    <dgm:pt modelId="{66E18586-114C-47C8-BB1B-8BB27CC97495}" type="pres">
      <dgm:prSet presAssocID="{6905EE53-D42B-47C8-AFBE-532F6E725F1B}" presName="vertThree" presStyleCnt="0"/>
      <dgm:spPr/>
    </dgm:pt>
    <dgm:pt modelId="{F6F8A9E7-8EC7-4130-8D64-6BA7589022C8}" type="pres">
      <dgm:prSet presAssocID="{6905EE53-D42B-47C8-AFBE-532F6E725F1B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115B17-D356-4215-9E37-0C211B9DBFD7}" type="pres">
      <dgm:prSet presAssocID="{6905EE53-D42B-47C8-AFBE-532F6E725F1B}" presName="horzThree" presStyleCnt="0"/>
      <dgm:spPr/>
    </dgm:pt>
    <dgm:pt modelId="{F3D06712-E233-4836-B2C5-451A6D385AB8}" type="pres">
      <dgm:prSet presAssocID="{AD8B42FD-EE3F-4626-AF45-D146D68354B5}" presName="sibSpaceThree" presStyleCnt="0"/>
      <dgm:spPr/>
    </dgm:pt>
    <dgm:pt modelId="{6CF20BA2-0C08-474E-83F8-A97D339F01B9}" type="pres">
      <dgm:prSet presAssocID="{B89AD2BA-EB14-434E-90FF-C2CDA2F7BAC6}" presName="vertThree" presStyleCnt="0"/>
      <dgm:spPr/>
    </dgm:pt>
    <dgm:pt modelId="{08A4514B-F9C9-42C5-B4D6-D240D35A02A8}" type="pres">
      <dgm:prSet presAssocID="{B89AD2BA-EB14-434E-90FF-C2CDA2F7BAC6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7D4CBB-915C-4A53-AEC4-B6FCFB19ED34}" type="pres">
      <dgm:prSet presAssocID="{B89AD2BA-EB14-434E-90FF-C2CDA2F7BAC6}" presName="horzThree" presStyleCnt="0"/>
      <dgm:spPr/>
    </dgm:pt>
    <dgm:pt modelId="{58D0649E-7814-418A-B21E-8544E5F92005}" type="pres">
      <dgm:prSet presAssocID="{94DD00EA-E7CD-4D98-945F-2743D3851763}" presName="sibSpaceThree" presStyleCnt="0"/>
      <dgm:spPr/>
    </dgm:pt>
    <dgm:pt modelId="{6A59F683-E842-4926-BAF2-66ECC8A10FD2}" type="pres">
      <dgm:prSet presAssocID="{FD8445DB-7C91-4AE3-A7D6-3FAC76A82F74}" presName="vertThree" presStyleCnt="0"/>
      <dgm:spPr/>
    </dgm:pt>
    <dgm:pt modelId="{CFD9FD6D-F61F-42D4-B846-3E776EDD073F}" type="pres">
      <dgm:prSet presAssocID="{FD8445DB-7C91-4AE3-A7D6-3FAC76A82F74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15107-7D2A-4351-9C8A-B2AFCE94CD47}" type="pres">
      <dgm:prSet presAssocID="{FD8445DB-7C91-4AE3-A7D6-3FAC76A82F74}" presName="horzThree" presStyleCnt="0"/>
      <dgm:spPr/>
    </dgm:pt>
    <dgm:pt modelId="{64D1C325-726D-45C8-B7A7-BCC1CAF5198E}" type="pres">
      <dgm:prSet presAssocID="{1E6F791C-66FA-4F4B-9CEF-3206813F762C}" presName="sibSpaceTwo" presStyleCnt="0"/>
      <dgm:spPr/>
    </dgm:pt>
    <dgm:pt modelId="{392D6190-FD79-4A78-B92D-72ED0ACCAFDE}" type="pres">
      <dgm:prSet presAssocID="{EE53A413-A90D-4837-A57E-08490C0E3B32}" presName="vertTwo" presStyleCnt="0"/>
      <dgm:spPr/>
    </dgm:pt>
    <dgm:pt modelId="{28108807-75BD-45E6-A9E5-00FC32A4DBE4}" type="pres">
      <dgm:prSet presAssocID="{EE53A413-A90D-4837-A57E-08490C0E3B32}" presName="txTwo" presStyleLbl="node2" presStyleIdx="3" presStyleCnt="5" custScaleX="156009" custScaleY="41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F2B35-A0E7-49E9-BCBF-9F971A164277}" type="pres">
      <dgm:prSet presAssocID="{EE53A413-A90D-4837-A57E-08490C0E3B32}" presName="parTransTwo" presStyleCnt="0"/>
      <dgm:spPr/>
    </dgm:pt>
    <dgm:pt modelId="{F74CA70B-E95C-4341-BE3E-3BD9F512FD7B}" type="pres">
      <dgm:prSet presAssocID="{EE53A413-A90D-4837-A57E-08490C0E3B32}" presName="horzTwo" presStyleCnt="0"/>
      <dgm:spPr/>
    </dgm:pt>
    <dgm:pt modelId="{8971A938-BEA9-4DCC-9465-73DB77115010}" type="pres">
      <dgm:prSet presAssocID="{EECD7903-5312-43C7-BE32-302DD1B2A547}" presName="vertThree" presStyleCnt="0"/>
      <dgm:spPr/>
    </dgm:pt>
    <dgm:pt modelId="{3D38BE5E-AFB8-4CAB-9D24-1CA7D7B738E3}" type="pres">
      <dgm:prSet presAssocID="{EECD7903-5312-43C7-BE32-302DD1B2A547}" presName="txThree" presStyleLbl="node3" presStyleIdx="5" presStyleCnt="7" custScaleX="140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FFFAC-14C8-42D5-8DAD-3AEF11D4EBEC}" type="pres">
      <dgm:prSet presAssocID="{EECD7903-5312-43C7-BE32-302DD1B2A547}" presName="horzThree" presStyleCnt="0"/>
      <dgm:spPr/>
    </dgm:pt>
    <dgm:pt modelId="{EC044419-7205-4C7A-BE06-0D983D3E4CD6}" type="pres">
      <dgm:prSet presAssocID="{4F1907BA-ACF2-4FDB-9B54-317FD83A34FD}" presName="sibSpaceTwo" presStyleCnt="0"/>
      <dgm:spPr/>
    </dgm:pt>
    <dgm:pt modelId="{20FBE254-DAEC-41B1-B8B9-BEA3DD9B4803}" type="pres">
      <dgm:prSet presAssocID="{3D4A55CE-1833-4666-98D3-534D1CF7F35B}" presName="vertTwo" presStyleCnt="0"/>
      <dgm:spPr/>
    </dgm:pt>
    <dgm:pt modelId="{D241C947-0480-4C4F-A5B5-780CBA66A4DB}" type="pres">
      <dgm:prSet presAssocID="{3D4A55CE-1833-4666-98D3-534D1CF7F35B}" presName="txTwo" presStyleLbl="node2" presStyleIdx="4" presStyleCnt="5" custScaleX="156458" custScaleY="38972" custLinFactNeighborX="-1809" custLinFactNeighborY="-9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FA83F-E660-4669-96D7-5991742EA803}" type="pres">
      <dgm:prSet presAssocID="{3D4A55CE-1833-4666-98D3-534D1CF7F35B}" presName="parTransTwo" presStyleCnt="0"/>
      <dgm:spPr/>
    </dgm:pt>
    <dgm:pt modelId="{3D4FB21D-1BB2-4A40-9D15-3F0164143C0D}" type="pres">
      <dgm:prSet presAssocID="{3D4A55CE-1833-4666-98D3-534D1CF7F35B}" presName="horzTwo" presStyleCnt="0"/>
      <dgm:spPr/>
    </dgm:pt>
    <dgm:pt modelId="{4AE0DF2E-1CC4-48F1-9EEB-18CA47D3212B}" type="pres">
      <dgm:prSet presAssocID="{F925C09B-053A-44F1-84A5-AC8C3C07DAF9}" presName="vertThree" presStyleCnt="0"/>
      <dgm:spPr/>
    </dgm:pt>
    <dgm:pt modelId="{CDC5E9A6-F66B-4B8F-BA4E-1F497CFBF900}" type="pres">
      <dgm:prSet presAssocID="{F925C09B-053A-44F1-84A5-AC8C3C07DAF9}" presName="txThree" presStyleLbl="node3" presStyleIdx="6" presStyleCnt="7" custScaleX="141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44CEDC-272D-4359-93FB-6B3909F174D5}" type="pres">
      <dgm:prSet presAssocID="{F925C09B-053A-44F1-84A5-AC8C3C07DAF9}" presName="horzThree" presStyleCnt="0"/>
      <dgm:spPr/>
    </dgm:pt>
  </dgm:ptLst>
  <dgm:cxnLst>
    <dgm:cxn modelId="{309920D4-B6AC-4762-A61B-CCE5257E092C}" type="presOf" srcId="{8C2D98DB-D463-44D9-A7BB-4E74F116D40C}" destId="{667DFD66-02B4-487A-8945-4D69066F3FFF}" srcOrd="0" destOrd="0" presId="urn:microsoft.com/office/officeart/2005/8/layout/hierarchy4"/>
    <dgm:cxn modelId="{EC1FE068-E6B5-4455-A40C-5FE2EA0C7CCA}" srcId="{77E40813-7DD9-4C41-BAA5-B16317C6DB8B}" destId="{FF88B6B6-E52E-4267-AB51-95ED68E47ADF}" srcOrd="0" destOrd="0" parTransId="{CAC8F3C1-358B-42A8-B32A-4EF8581CD098}" sibTransId="{FA1E0F93-257C-40F0-A9D0-D049F343BD08}"/>
    <dgm:cxn modelId="{1DC4E39F-3680-4D62-A629-5D50283449AC}" type="presOf" srcId="{77E40813-7DD9-4C41-BAA5-B16317C6DB8B}" destId="{8AA23854-7E7C-464D-AB39-1962DBF89D68}" srcOrd="0" destOrd="0" presId="urn:microsoft.com/office/officeart/2005/8/layout/hierarchy4"/>
    <dgm:cxn modelId="{C7F82B8E-3A65-4A00-816F-5567BD6B5192}" type="presOf" srcId="{6905EE53-D42B-47C8-AFBE-532F6E725F1B}" destId="{F6F8A9E7-8EC7-4130-8D64-6BA7589022C8}" srcOrd="0" destOrd="0" presId="urn:microsoft.com/office/officeart/2005/8/layout/hierarchy4"/>
    <dgm:cxn modelId="{812D23EC-B85B-4047-BDEC-06A95D75D442}" type="presOf" srcId="{0D60AA5B-194C-4690-B245-353773B4A335}" destId="{9CAF3E70-7F66-4D6C-9A18-5B2567AB39F8}" srcOrd="0" destOrd="0" presId="urn:microsoft.com/office/officeart/2005/8/layout/hierarchy4"/>
    <dgm:cxn modelId="{43D96874-1906-42A5-AD8B-4B3AF609E004}" type="presOf" srcId="{55EBEE19-86FB-47F4-BDA9-4695D49E69C5}" destId="{9A559C77-7A4E-4056-9059-15E91CF67C4B}" srcOrd="0" destOrd="0" presId="urn:microsoft.com/office/officeart/2005/8/layout/hierarchy4"/>
    <dgm:cxn modelId="{68AA7DD9-31D2-4BDD-AD24-E28EF9C56AD3}" srcId="{F3A8E351-3B80-4FAE-8385-C8DB9C0B3898}" destId="{2DEDFCE1-5D77-4636-8C83-646C6058EB8A}" srcOrd="0" destOrd="0" parTransId="{7DC2142B-A9A0-40A2-BB7F-623226E967A8}" sibTransId="{D373CC0B-7323-4944-9CF7-C4430CE3D1CC}"/>
    <dgm:cxn modelId="{00DE2ED6-C1AC-49CD-BF8E-EDB020ED2DC6}" type="presOf" srcId="{EE53A413-A90D-4837-A57E-08490C0E3B32}" destId="{28108807-75BD-45E6-A9E5-00FC32A4DBE4}" srcOrd="0" destOrd="0" presId="urn:microsoft.com/office/officeart/2005/8/layout/hierarchy4"/>
    <dgm:cxn modelId="{D53399AB-7BF1-465B-8F2E-272280194CA4}" srcId="{8C2D98DB-D463-44D9-A7BB-4E74F116D40C}" destId="{77E40813-7DD9-4C41-BAA5-B16317C6DB8B}" srcOrd="1" destOrd="0" parTransId="{1FA8C014-D410-43D8-B90F-15D7A544973B}" sibTransId="{1C3B5086-4EA6-47FE-BED1-8D62C77ECF0B}"/>
    <dgm:cxn modelId="{E803E3F4-9DCF-4B67-9BDF-BE41407D94AA}" type="presOf" srcId="{EECD7903-5312-43C7-BE32-302DD1B2A547}" destId="{3D38BE5E-AFB8-4CAB-9D24-1CA7D7B738E3}" srcOrd="0" destOrd="0" presId="urn:microsoft.com/office/officeart/2005/8/layout/hierarchy4"/>
    <dgm:cxn modelId="{20477E12-3EDF-469B-9E1A-0D17229635D8}" type="presOf" srcId="{FD8445DB-7C91-4AE3-A7D6-3FAC76A82F74}" destId="{CFD9FD6D-F61F-42D4-B846-3E776EDD073F}" srcOrd="0" destOrd="0" presId="urn:microsoft.com/office/officeart/2005/8/layout/hierarchy4"/>
    <dgm:cxn modelId="{38F21795-5B8E-4017-8BCA-F8F84DFC407B}" type="presOf" srcId="{3D4A55CE-1833-4666-98D3-534D1CF7F35B}" destId="{D241C947-0480-4C4F-A5B5-780CBA66A4DB}" srcOrd="0" destOrd="0" presId="urn:microsoft.com/office/officeart/2005/8/layout/hierarchy4"/>
    <dgm:cxn modelId="{768C4146-118A-463F-8EEC-9DB6944FB30A}" srcId="{55EBEE19-86FB-47F4-BDA9-4695D49E69C5}" destId="{6905EE53-D42B-47C8-AFBE-532F6E725F1B}" srcOrd="0" destOrd="0" parTransId="{35A163EE-5818-4B1F-AB47-3004F455397E}" sibTransId="{AD8B42FD-EE3F-4626-AF45-D146D68354B5}"/>
    <dgm:cxn modelId="{401C90F7-3E32-4996-8FE4-EC56308586EE}" srcId="{3D4A55CE-1833-4666-98D3-534D1CF7F35B}" destId="{F925C09B-053A-44F1-84A5-AC8C3C07DAF9}" srcOrd="0" destOrd="0" parTransId="{9B4B088C-FDC8-40CE-B85B-4978F5EBF9E3}" sibTransId="{6CC79711-E023-4D3F-83DE-8DC5A0B99AEB}"/>
    <dgm:cxn modelId="{3E1A4EDD-AAC1-4EEA-A260-BBCCBD46F41A}" srcId="{EE53A413-A90D-4837-A57E-08490C0E3B32}" destId="{EECD7903-5312-43C7-BE32-302DD1B2A547}" srcOrd="0" destOrd="0" parTransId="{5E72AD95-0FF7-49C2-AF64-BBBCE0914336}" sibTransId="{1C7B5DA2-46A7-4CA9-94BD-20618A1C9EC3}"/>
    <dgm:cxn modelId="{F34D161A-5DBB-4308-B6C8-44B26B95D975}" srcId="{8C2D98DB-D463-44D9-A7BB-4E74F116D40C}" destId="{EE53A413-A90D-4837-A57E-08490C0E3B32}" srcOrd="3" destOrd="0" parTransId="{65BCA5B4-0909-452E-AA2C-C07C2CD57861}" sibTransId="{4F1907BA-ACF2-4FDB-9B54-317FD83A34FD}"/>
    <dgm:cxn modelId="{7058FB3E-64D6-471E-9F8D-0D4DE962535B}" srcId="{8C2D98DB-D463-44D9-A7BB-4E74F116D40C}" destId="{3D4A55CE-1833-4666-98D3-534D1CF7F35B}" srcOrd="4" destOrd="0" parTransId="{416C3032-3CF0-4326-8338-E2645C186182}" sibTransId="{C23057C1-BB9E-4818-ACC8-D2CFED81B67A}"/>
    <dgm:cxn modelId="{DE469469-5278-4AA5-B545-B3C4B73D6B55}" srcId="{8C2D98DB-D463-44D9-A7BB-4E74F116D40C}" destId="{F3A8E351-3B80-4FAE-8385-C8DB9C0B3898}" srcOrd="0" destOrd="0" parTransId="{CBFAA5D2-E341-4D78-8F83-77BD49BE82C1}" sibTransId="{37A8D138-616B-432E-90C2-7C4C07136893}"/>
    <dgm:cxn modelId="{A7F9D54E-939E-42D5-8BBC-C0A8EEFCD857}" srcId="{55EBEE19-86FB-47F4-BDA9-4695D49E69C5}" destId="{FD8445DB-7C91-4AE3-A7D6-3FAC76A82F74}" srcOrd="2" destOrd="0" parTransId="{6152CA00-3D5D-4E52-ADAE-BB87DF241799}" sibTransId="{BA04C77E-90F4-463D-BD68-5EB0305BF9C6}"/>
    <dgm:cxn modelId="{E6C6BD52-1592-4006-821E-7F51A0C4BFE4}" srcId="{0D60AA5B-194C-4690-B245-353773B4A335}" destId="{8C2D98DB-D463-44D9-A7BB-4E74F116D40C}" srcOrd="0" destOrd="0" parTransId="{AF165B08-A83D-46CA-8C6F-29366D99E094}" sibTransId="{CB35180F-9AB4-469B-9BEE-25C2B41C2F1D}"/>
    <dgm:cxn modelId="{0A77C6EA-1F94-40F4-85CA-21BBDEFEAE3D}" srcId="{55EBEE19-86FB-47F4-BDA9-4695D49E69C5}" destId="{B89AD2BA-EB14-434E-90FF-C2CDA2F7BAC6}" srcOrd="1" destOrd="0" parTransId="{D5B06171-85E8-4950-BAD6-380A50C033FF}" sibTransId="{94DD00EA-E7CD-4D98-945F-2743D3851763}"/>
    <dgm:cxn modelId="{B0BBF5BC-E9DE-40F5-9615-530A2B30090C}" type="presOf" srcId="{F3A8E351-3B80-4FAE-8385-C8DB9C0B3898}" destId="{2D55B682-ED92-41D0-8173-D2027917802D}" srcOrd="0" destOrd="0" presId="urn:microsoft.com/office/officeart/2005/8/layout/hierarchy4"/>
    <dgm:cxn modelId="{1C66125E-242C-448E-82B4-BE3FDB856CC1}" type="presOf" srcId="{FF88B6B6-E52E-4267-AB51-95ED68E47ADF}" destId="{28224317-66B9-4A73-A628-F400CC69CC29}" srcOrd="0" destOrd="0" presId="urn:microsoft.com/office/officeart/2005/8/layout/hierarchy4"/>
    <dgm:cxn modelId="{C86224D3-5E4A-45B0-984B-A4CC01C325F2}" type="presOf" srcId="{F925C09B-053A-44F1-84A5-AC8C3C07DAF9}" destId="{CDC5E9A6-F66B-4B8F-BA4E-1F497CFBF900}" srcOrd="0" destOrd="0" presId="urn:microsoft.com/office/officeart/2005/8/layout/hierarchy4"/>
    <dgm:cxn modelId="{F124D408-FBE9-4763-8A41-607663BB306D}" type="presOf" srcId="{B89AD2BA-EB14-434E-90FF-C2CDA2F7BAC6}" destId="{08A4514B-F9C9-42C5-B4D6-D240D35A02A8}" srcOrd="0" destOrd="0" presId="urn:microsoft.com/office/officeart/2005/8/layout/hierarchy4"/>
    <dgm:cxn modelId="{A3E2BB54-F6E6-4769-9B42-483744169E0F}" type="presOf" srcId="{2DEDFCE1-5D77-4636-8C83-646C6058EB8A}" destId="{DF907539-C98F-4449-BF28-3220BB22A9F5}" srcOrd="0" destOrd="0" presId="urn:microsoft.com/office/officeart/2005/8/layout/hierarchy4"/>
    <dgm:cxn modelId="{7D8257F2-A7BF-4680-95FD-0F263A1AC1FF}" srcId="{8C2D98DB-D463-44D9-A7BB-4E74F116D40C}" destId="{55EBEE19-86FB-47F4-BDA9-4695D49E69C5}" srcOrd="2" destOrd="0" parTransId="{AE86D570-DD3E-49B2-848F-32325E4D50D3}" sibTransId="{1E6F791C-66FA-4F4B-9CEF-3206813F762C}"/>
    <dgm:cxn modelId="{68F8198A-A040-4E73-B44C-A1729F2C12D7}" type="presParOf" srcId="{9CAF3E70-7F66-4D6C-9A18-5B2567AB39F8}" destId="{49E819EE-FE85-4EA7-89CF-A29C1372D35B}" srcOrd="0" destOrd="0" presId="urn:microsoft.com/office/officeart/2005/8/layout/hierarchy4"/>
    <dgm:cxn modelId="{3E1E9B35-CF01-42F6-9BF1-FFBEF2BF1D6E}" type="presParOf" srcId="{49E819EE-FE85-4EA7-89CF-A29C1372D35B}" destId="{667DFD66-02B4-487A-8945-4D69066F3FFF}" srcOrd="0" destOrd="0" presId="urn:microsoft.com/office/officeart/2005/8/layout/hierarchy4"/>
    <dgm:cxn modelId="{A6C9E15C-06B4-4F3E-AE86-3D84AFAEE6C7}" type="presParOf" srcId="{49E819EE-FE85-4EA7-89CF-A29C1372D35B}" destId="{9AD9CDE8-549F-4AE1-859E-3A32AEBC5926}" srcOrd="1" destOrd="0" presId="urn:microsoft.com/office/officeart/2005/8/layout/hierarchy4"/>
    <dgm:cxn modelId="{2963BE23-4598-4668-888E-AE0D17F55DE6}" type="presParOf" srcId="{49E819EE-FE85-4EA7-89CF-A29C1372D35B}" destId="{36E28B52-FEF1-42FE-B052-EA0EB0EF3D61}" srcOrd="2" destOrd="0" presId="urn:microsoft.com/office/officeart/2005/8/layout/hierarchy4"/>
    <dgm:cxn modelId="{3A09F92E-CA62-4517-AFE1-BB90ED5328BF}" type="presParOf" srcId="{36E28B52-FEF1-42FE-B052-EA0EB0EF3D61}" destId="{F6A03727-A541-4940-8ED2-66834819D533}" srcOrd="0" destOrd="0" presId="urn:microsoft.com/office/officeart/2005/8/layout/hierarchy4"/>
    <dgm:cxn modelId="{C247725E-8582-4491-A504-05D7AAA4F5A1}" type="presParOf" srcId="{F6A03727-A541-4940-8ED2-66834819D533}" destId="{2D55B682-ED92-41D0-8173-D2027917802D}" srcOrd="0" destOrd="0" presId="urn:microsoft.com/office/officeart/2005/8/layout/hierarchy4"/>
    <dgm:cxn modelId="{09A7AAFE-9D6A-41A6-83A5-FF0D4D61A475}" type="presParOf" srcId="{F6A03727-A541-4940-8ED2-66834819D533}" destId="{BB6D7612-664C-49C6-838D-B541743F4C62}" srcOrd="1" destOrd="0" presId="urn:microsoft.com/office/officeart/2005/8/layout/hierarchy4"/>
    <dgm:cxn modelId="{53BDFBFC-6DBB-420B-BA47-EB19915EE378}" type="presParOf" srcId="{F6A03727-A541-4940-8ED2-66834819D533}" destId="{EFFCE7FF-2DE9-4C08-8D0D-A1508108436C}" srcOrd="2" destOrd="0" presId="urn:microsoft.com/office/officeart/2005/8/layout/hierarchy4"/>
    <dgm:cxn modelId="{4F01DF23-43F8-4CF6-956A-7D4FC2C120AA}" type="presParOf" srcId="{EFFCE7FF-2DE9-4C08-8D0D-A1508108436C}" destId="{43432026-AC21-4352-87FF-D12797AD6362}" srcOrd="0" destOrd="0" presId="urn:microsoft.com/office/officeart/2005/8/layout/hierarchy4"/>
    <dgm:cxn modelId="{96584D4D-3C69-4F86-99E3-DB8BB5D15A00}" type="presParOf" srcId="{43432026-AC21-4352-87FF-D12797AD6362}" destId="{DF907539-C98F-4449-BF28-3220BB22A9F5}" srcOrd="0" destOrd="0" presId="urn:microsoft.com/office/officeart/2005/8/layout/hierarchy4"/>
    <dgm:cxn modelId="{9CB69C93-805C-4614-A77A-2FCBCAEC3B93}" type="presParOf" srcId="{43432026-AC21-4352-87FF-D12797AD6362}" destId="{48428B1A-8A6D-4FF0-9827-1CA095A40B43}" srcOrd="1" destOrd="0" presId="urn:microsoft.com/office/officeart/2005/8/layout/hierarchy4"/>
    <dgm:cxn modelId="{6E30A653-8E0E-4220-BAB6-892673FAE66B}" type="presParOf" srcId="{36E28B52-FEF1-42FE-B052-EA0EB0EF3D61}" destId="{0C8FCFBC-1B2C-4F0F-8AF7-B2D711EC51E0}" srcOrd="1" destOrd="0" presId="urn:microsoft.com/office/officeart/2005/8/layout/hierarchy4"/>
    <dgm:cxn modelId="{00A867B7-E3C5-4CA3-9C9E-5B136B3BEBED}" type="presParOf" srcId="{36E28B52-FEF1-42FE-B052-EA0EB0EF3D61}" destId="{59F64AAF-445A-450D-93DF-3FFD6C43731D}" srcOrd="2" destOrd="0" presId="urn:microsoft.com/office/officeart/2005/8/layout/hierarchy4"/>
    <dgm:cxn modelId="{77B4CB53-7444-4318-9A20-89685CD9C4C1}" type="presParOf" srcId="{59F64AAF-445A-450D-93DF-3FFD6C43731D}" destId="{8AA23854-7E7C-464D-AB39-1962DBF89D68}" srcOrd="0" destOrd="0" presId="urn:microsoft.com/office/officeart/2005/8/layout/hierarchy4"/>
    <dgm:cxn modelId="{57D8D4F2-69F3-402A-B860-3D711EF61398}" type="presParOf" srcId="{59F64AAF-445A-450D-93DF-3FFD6C43731D}" destId="{424F8676-F00E-4EE9-951F-81DBEA2C0463}" srcOrd="1" destOrd="0" presId="urn:microsoft.com/office/officeart/2005/8/layout/hierarchy4"/>
    <dgm:cxn modelId="{F32B4BCF-8FBE-43A3-AE80-A021A88EBD5A}" type="presParOf" srcId="{59F64AAF-445A-450D-93DF-3FFD6C43731D}" destId="{28A93265-95F4-497B-B312-2188900C7368}" srcOrd="2" destOrd="0" presId="urn:microsoft.com/office/officeart/2005/8/layout/hierarchy4"/>
    <dgm:cxn modelId="{2A479B5A-EA3C-4B4B-BB7C-7D9E280B48ED}" type="presParOf" srcId="{28A93265-95F4-497B-B312-2188900C7368}" destId="{FEE0173F-FD82-4657-A710-24D0CAD35530}" srcOrd="0" destOrd="0" presId="urn:microsoft.com/office/officeart/2005/8/layout/hierarchy4"/>
    <dgm:cxn modelId="{AC5C9DF0-EC18-41A6-ACDF-9ADEC398241B}" type="presParOf" srcId="{FEE0173F-FD82-4657-A710-24D0CAD35530}" destId="{28224317-66B9-4A73-A628-F400CC69CC29}" srcOrd="0" destOrd="0" presId="urn:microsoft.com/office/officeart/2005/8/layout/hierarchy4"/>
    <dgm:cxn modelId="{DAAC7FA7-B4A4-4B58-B6B2-611CE1C22961}" type="presParOf" srcId="{FEE0173F-FD82-4657-A710-24D0CAD35530}" destId="{261D570A-9C94-4409-8D78-9AE0E8D40F2F}" srcOrd="1" destOrd="0" presId="urn:microsoft.com/office/officeart/2005/8/layout/hierarchy4"/>
    <dgm:cxn modelId="{A7049639-C8BB-4BEC-BE71-6199DF9C55AF}" type="presParOf" srcId="{36E28B52-FEF1-42FE-B052-EA0EB0EF3D61}" destId="{071C0C21-5355-41AC-9CE5-7570576E77D1}" srcOrd="3" destOrd="0" presId="urn:microsoft.com/office/officeart/2005/8/layout/hierarchy4"/>
    <dgm:cxn modelId="{1ABDAAEA-F600-4412-87F3-C70EFEC0AAF1}" type="presParOf" srcId="{36E28B52-FEF1-42FE-B052-EA0EB0EF3D61}" destId="{36F36E00-3256-45B8-9992-5E4B651DF133}" srcOrd="4" destOrd="0" presId="urn:microsoft.com/office/officeart/2005/8/layout/hierarchy4"/>
    <dgm:cxn modelId="{0D15D920-1157-4CB1-A865-F3BFFAFDD775}" type="presParOf" srcId="{36F36E00-3256-45B8-9992-5E4B651DF133}" destId="{9A559C77-7A4E-4056-9059-15E91CF67C4B}" srcOrd="0" destOrd="0" presId="urn:microsoft.com/office/officeart/2005/8/layout/hierarchy4"/>
    <dgm:cxn modelId="{390BE7FA-E068-4509-A713-65EFC6297511}" type="presParOf" srcId="{36F36E00-3256-45B8-9992-5E4B651DF133}" destId="{45332764-31BD-458F-B246-81D59400F33D}" srcOrd="1" destOrd="0" presId="urn:microsoft.com/office/officeart/2005/8/layout/hierarchy4"/>
    <dgm:cxn modelId="{5DEE94E2-B78E-4954-84CF-8E99FA79C41F}" type="presParOf" srcId="{36F36E00-3256-45B8-9992-5E4B651DF133}" destId="{6B2BBF8E-8644-42C0-B874-9B938C1B91EF}" srcOrd="2" destOrd="0" presId="urn:microsoft.com/office/officeart/2005/8/layout/hierarchy4"/>
    <dgm:cxn modelId="{71988F07-D56A-4737-B5C8-1AFDF8C1447B}" type="presParOf" srcId="{6B2BBF8E-8644-42C0-B874-9B938C1B91EF}" destId="{66E18586-114C-47C8-BB1B-8BB27CC97495}" srcOrd="0" destOrd="0" presId="urn:microsoft.com/office/officeart/2005/8/layout/hierarchy4"/>
    <dgm:cxn modelId="{C3D88345-B2D9-4ACD-938D-6E98580531B5}" type="presParOf" srcId="{66E18586-114C-47C8-BB1B-8BB27CC97495}" destId="{F6F8A9E7-8EC7-4130-8D64-6BA7589022C8}" srcOrd="0" destOrd="0" presId="urn:microsoft.com/office/officeart/2005/8/layout/hierarchy4"/>
    <dgm:cxn modelId="{5D95B0A1-4A9F-4E52-A9DB-ABADF4570475}" type="presParOf" srcId="{66E18586-114C-47C8-BB1B-8BB27CC97495}" destId="{83115B17-D356-4215-9E37-0C211B9DBFD7}" srcOrd="1" destOrd="0" presId="urn:microsoft.com/office/officeart/2005/8/layout/hierarchy4"/>
    <dgm:cxn modelId="{055329EA-76E1-416A-8200-B265F2D84BBD}" type="presParOf" srcId="{6B2BBF8E-8644-42C0-B874-9B938C1B91EF}" destId="{F3D06712-E233-4836-B2C5-451A6D385AB8}" srcOrd="1" destOrd="0" presId="urn:microsoft.com/office/officeart/2005/8/layout/hierarchy4"/>
    <dgm:cxn modelId="{166F02BD-3D1A-489A-9E29-8059B1AA3CAD}" type="presParOf" srcId="{6B2BBF8E-8644-42C0-B874-9B938C1B91EF}" destId="{6CF20BA2-0C08-474E-83F8-A97D339F01B9}" srcOrd="2" destOrd="0" presId="urn:microsoft.com/office/officeart/2005/8/layout/hierarchy4"/>
    <dgm:cxn modelId="{15E09408-EA97-4688-AED6-0F4923043BB2}" type="presParOf" srcId="{6CF20BA2-0C08-474E-83F8-A97D339F01B9}" destId="{08A4514B-F9C9-42C5-B4D6-D240D35A02A8}" srcOrd="0" destOrd="0" presId="urn:microsoft.com/office/officeart/2005/8/layout/hierarchy4"/>
    <dgm:cxn modelId="{0C020143-44CC-4F1F-936A-27106D2FD0CE}" type="presParOf" srcId="{6CF20BA2-0C08-474E-83F8-A97D339F01B9}" destId="{247D4CBB-915C-4A53-AEC4-B6FCFB19ED34}" srcOrd="1" destOrd="0" presId="urn:microsoft.com/office/officeart/2005/8/layout/hierarchy4"/>
    <dgm:cxn modelId="{F33BAD45-8AE1-4D8F-854E-DC900C28C20D}" type="presParOf" srcId="{6B2BBF8E-8644-42C0-B874-9B938C1B91EF}" destId="{58D0649E-7814-418A-B21E-8544E5F92005}" srcOrd="3" destOrd="0" presId="urn:microsoft.com/office/officeart/2005/8/layout/hierarchy4"/>
    <dgm:cxn modelId="{2A10ADA6-92B2-4287-9FE2-2BC4740C3932}" type="presParOf" srcId="{6B2BBF8E-8644-42C0-B874-9B938C1B91EF}" destId="{6A59F683-E842-4926-BAF2-66ECC8A10FD2}" srcOrd="4" destOrd="0" presId="urn:microsoft.com/office/officeart/2005/8/layout/hierarchy4"/>
    <dgm:cxn modelId="{D02E5221-8B92-4741-A7FF-B2DB38B8ECEE}" type="presParOf" srcId="{6A59F683-E842-4926-BAF2-66ECC8A10FD2}" destId="{CFD9FD6D-F61F-42D4-B846-3E776EDD073F}" srcOrd="0" destOrd="0" presId="urn:microsoft.com/office/officeart/2005/8/layout/hierarchy4"/>
    <dgm:cxn modelId="{02460B21-189C-46B1-9748-A49F30DB9935}" type="presParOf" srcId="{6A59F683-E842-4926-BAF2-66ECC8A10FD2}" destId="{BF715107-7D2A-4351-9C8A-B2AFCE94CD47}" srcOrd="1" destOrd="0" presId="urn:microsoft.com/office/officeart/2005/8/layout/hierarchy4"/>
    <dgm:cxn modelId="{99DB33A7-AB13-4623-8691-72D636416801}" type="presParOf" srcId="{36E28B52-FEF1-42FE-B052-EA0EB0EF3D61}" destId="{64D1C325-726D-45C8-B7A7-BCC1CAF5198E}" srcOrd="5" destOrd="0" presId="urn:microsoft.com/office/officeart/2005/8/layout/hierarchy4"/>
    <dgm:cxn modelId="{ED8CC41D-E2DD-46E8-9EBD-B9B2407B0B5A}" type="presParOf" srcId="{36E28B52-FEF1-42FE-B052-EA0EB0EF3D61}" destId="{392D6190-FD79-4A78-B92D-72ED0ACCAFDE}" srcOrd="6" destOrd="0" presId="urn:microsoft.com/office/officeart/2005/8/layout/hierarchy4"/>
    <dgm:cxn modelId="{6B376EAE-6406-4CD2-9DF2-71662101F0D0}" type="presParOf" srcId="{392D6190-FD79-4A78-B92D-72ED0ACCAFDE}" destId="{28108807-75BD-45E6-A9E5-00FC32A4DBE4}" srcOrd="0" destOrd="0" presId="urn:microsoft.com/office/officeart/2005/8/layout/hierarchy4"/>
    <dgm:cxn modelId="{8FB3757E-0DDC-48A6-8C57-79199B65F393}" type="presParOf" srcId="{392D6190-FD79-4A78-B92D-72ED0ACCAFDE}" destId="{332F2B35-A0E7-49E9-BCBF-9F971A164277}" srcOrd="1" destOrd="0" presId="urn:microsoft.com/office/officeart/2005/8/layout/hierarchy4"/>
    <dgm:cxn modelId="{EF9451C9-623E-4F8D-BF89-EC9CFBBC0421}" type="presParOf" srcId="{392D6190-FD79-4A78-B92D-72ED0ACCAFDE}" destId="{F74CA70B-E95C-4341-BE3E-3BD9F512FD7B}" srcOrd="2" destOrd="0" presId="urn:microsoft.com/office/officeart/2005/8/layout/hierarchy4"/>
    <dgm:cxn modelId="{56E9AEB1-2911-453D-AF8F-9CC419F30443}" type="presParOf" srcId="{F74CA70B-E95C-4341-BE3E-3BD9F512FD7B}" destId="{8971A938-BEA9-4DCC-9465-73DB77115010}" srcOrd="0" destOrd="0" presId="urn:microsoft.com/office/officeart/2005/8/layout/hierarchy4"/>
    <dgm:cxn modelId="{CB31871D-AC3C-4467-80C5-7FE80F73365C}" type="presParOf" srcId="{8971A938-BEA9-4DCC-9465-73DB77115010}" destId="{3D38BE5E-AFB8-4CAB-9D24-1CA7D7B738E3}" srcOrd="0" destOrd="0" presId="urn:microsoft.com/office/officeart/2005/8/layout/hierarchy4"/>
    <dgm:cxn modelId="{B0E02E4D-2F83-4EEF-ACDE-3460E829FC85}" type="presParOf" srcId="{8971A938-BEA9-4DCC-9465-73DB77115010}" destId="{00DFFFAC-14C8-42D5-8DAD-3AEF11D4EBEC}" srcOrd="1" destOrd="0" presId="urn:microsoft.com/office/officeart/2005/8/layout/hierarchy4"/>
    <dgm:cxn modelId="{6D23CD73-2227-44D9-A464-DEC2D022B685}" type="presParOf" srcId="{36E28B52-FEF1-42FE-B052-EA0EB0EF3D61}" destId="{EC044419-7205-4C7A-BE06-0D983D3E4CD6}" srcOrd="7" destOrd="0" presId="urn:microsoft.com/office/officeart/2005/8/layout/hierarchy4"/>
    <dgm:cxn modelId="{1A55D308-4E59-4FD1-88E9-CFDAD5440D08}" type="presParOf" srcId="{36E28B52-FEF1-42FE-B052-EA0EB0EF3D61}" destId="{20FBE254-DAEC-41B1-B8B9-BEA3DD9B4803}" srcOrd="8" destOrd="0" presId="urn:microsoft.com/office/officeart/2005/8/layout/hierarchy4"/>
    <dgm:cxn modelId="{22A99A08-98B9-4AF8-9086-7373DD14ABE8}" type="presParOf" srcId="{20FBE254-DAEC-41B1-B8B9-BEA3DD9B4803}" destId="{D241C947-0480-4C4F-A5B5-780CBA66A4DB}" srcOrd="0" destOrd="0" presId="urn:microsoft.com/office/officeart/2005/8/layout/hierarchy4"/>
    <dgm:cxn modelId="{0169FEBF-0DC2-4A6E-B139-26ECFE99680C}" type="presParOf" srcId="{20FBE254-DAEC-41B1-B8B9-BEA3DD9B4803}" destId="{119FA83F-E660-4669-96D7-5991742EA803}" srcOrd="1" destOrd="0" presId="urn:microsoft.com/office/officeart/2005/8/layout/hierarchy4"/>
    <dgm:cxn modelId="{66C5F4E8-70F1-4830-B9EF-FBC4A5E9CE1D}" type="presParOf" srcId="{20FBE254-DAEC-41B1-B8B9-BEA3DD9B4803}" destId="{3D4FB21D-1BB2-4A40-9D15-3F0164143C0D}" srcOrd="2" destOrd="0" presId="urn:microsoft.com/office/officeart/2005/8/layout/hierarchy4"/>
    <dgm:cxn modelId="{E1902D0D-D918-45F2-A2F2-B579F1BFE145}" type="presParOf" srcId="{3D4FB21D-1BB2-4A40-9D15-3F0164143C0D}" destId="{4AE0DF2E-1CC4-48F1-9EEB-18CA47D3212B}" srcOrd="0" destOrd="0" presId="urn:microsoft.com/office/officeart/2005/8/layout/hierarchy4"/>
    <dgm:cxn modelId="{A960A7A8-07AE-413A-AE60-0EA302515463}" type="presParOf" srcId="{4AE0DF2E-1CC4-48F1-9EEB-18CA47D3212B}" destId="{CDC5E9A6-F66B-4B8F-BA4E-1F497CFBF900}" srcOrd="0" destOrd="0" presId="urn:microsoft.com/office/officeart/2005/8/layout/hierarchy4"/>
    <dgm:cxn modelId="{861E661A-E523-4C18-BED0-636082DEB23E}" type="presParOf" srcId="{4AE0DF2E-1CC4-48F1-9EEB-18CA47D3212B}" destId="{B044CEDC-272D-4359-93FB-6B3909F174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0AA5B-194C-4690-B245-353773B4A335}" type="doc">
      <dgm:prSet loTypeId="urn:microsoft.com/office/officeart/2005/8/layout/hierarchy4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C2D98DB-D463-44D9-A7BB-4E74F116D40C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2000" dirty="0" smtClean="0"/>
            <a:t>Технологии работы</a:t>
          </a:r>
          <a:endParaRPr lang="ru-RU" sz="2000" dirty="0"/>
        </a:p>
      </dgm:t>
    </dgm:pt>
    <dgm:pt modelId="{AF165B08-A83D-46CA-8C6F-29366D99E094}" type="parTrans" cxnId="{E6C6BD52-1592-4006-821E-7F51A0C4BFE4}">
      <dgm:prSet/>
      <dgm:spPr/>
      <dgm:t>
        <a:bodyPr/>
        <a:lstStyle/>
        <a:p>
          <a:endParaRPr lang="ru-RU"/>
        </a:p>
      </dgm:t>
    </dgm:pt>
    <dgm:pt modelId="{CB35180F-9AB4-469B-9BEE-25C2B41C2F1D}" type="sibTrans" cxnId="{E6C6BD52-1592-4006-821E-7F51A0C4BFE4}">
      <dgm:prSet/>
      <dgm:spPr/>
      <dgm:t>
        <a:bodyPr/>
        <a:lstStyle/>
        <a:p>
          <a:endParaRPr lang="ru-RU"/>
        </a:p>
      </dgm:t>
    </dgm:pt>
    <dgm:pt modelId="{F3A8E351-3B80-4FAE-8385-C8DB9C0B3898}">
      <dgm:prSet phldrT="[Текст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dirty="0" smtClean="0"/>
            <a:t>Работа с семьями находящимся в социально –опасном положении</a:t>
          </a:r>
          <a:endParaRPr lang="ru-RU" sz="1200" dirty="0"/>
        </a:p>
      </dgm:t>
    </dgm:pt>
    <dgm:pt modelId="{CBFAA5D2-E341-4D78-8F83-77BD49BE82C1}" type="parTrans" cxnId="{DE469469-5278-4AA5-B545-B3C4B73D6B55}">
      <dgm:prSet/>
      <dgm:spPr/>
      <dgm:t>
        <a:bodyPr/>
        <a:lstStyle/>
        <a:p>
          <a:endParaRPr lang="ru-RU"/>
        </a:p>
      </dgm:t>
    </dgm:pt>
    <dgm:pt modelId="{37A8D138-616B-432E-90C2-7C4C07136893}" type="sibTrans" cxnId="{DE469469-5278-4AA5-B545-B3C4B73D6B55}">
      <dgm:prSet/>
      <dgm:spPr/>
      <dgm:t>
        <a:bodyPr/>
        <a:lstStyle/>
        <a:p>
          <a:endParaRPr lang="ru-RU"/>
        </a:p>
      </dgm:t>
    </dgm:pt>
    <dgm:pt modelId="{77E40813-7DD9-4C41-BAA5-B16317C6DB8B}">
      <dgm:prSet phldrT="[Текст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dirty="0" smtClean="0"/>
            <a:t>Социальный патронаж</a:t>
          </a:r>
          <a:endParaRPr lang="ru-RU" sz="1200" dirty="0"/>
        </a:p>
      </dgm:t>
    </dgm:pt>
    <dgm:pt modelId="{1FA8C014-D410-43D8-B90F-15D7A544973B}" type="parTrans" cxnId="{D53399AB-7BF1-465B-8F2E-272280194CA4}">
      <dgm:prSet/>
      <dgm:spPr/>
      <dgm:t>
        <a:bodyPr/>
        <a:lstStyle/>
        <a:p>
          <a:endParaRPr lang="ru-RU"/>
        </a:p>
      </dgm:t>
    </dgm:pt>
    <dgm:pt modelId="{1C3B5086-4EA6-47FE-BED1-8D62C77ECF0B}" type="sibTrans" cxnId="{D53399AB-7BF1-465B-8F2E-272280194CA4}">
      <dgm:prSet/>
      <dgm:spPr/>
      <dgm:t>
        <a:bodyPr/>
        <a:lstStyle/>
        <a:p>
          <a:endParaRPr lang="ru-RU"/>
        </a:p>
      </dgm:t>
    </dgm:pt>
    <dgm:pt modelId="{EE53A413-A90D-4837-A57E-08490C0E3B32}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000" dirty="0" smtClean="0"/>
            <a:t>Организация летнего отдыха</a:t>
          </a:r>
          <a:endParaRPr lang="ru-RU" sz="1400" dirty="0"/>
        </a:p>
      </dgm:t>
    </dgm:pt>
    <dgm:pt modelId="{65BCA5B4-0909-452E-AA2C-C07C2CD57861}" type="parTrans" cxnId="{F34D161A-5DBB-4308-B6C8-44B26B95D975}">
      <dgm:prSet/>
      <dgm:spPr/>
      <dgm:t>
        <a:bodyPr lIns="0" rIns="0"/>
        <a:lstStyle/>
        <a:p>
          <a:endParaRPr lang="ru-RU"/>
        </a:p>
      </dgm:t>
    </dgm:pt>
    <dgm:pt modelId="{4F1907BA-ACF2-4FDB-9B54-317FD83A34FD}" type="sibTrans" cxnId="{F34D161A-5DBB-4308-B6C8-44B26B95D975}">
      <dgm:prSet/>
      <dgm:spPr/>
      <dgm:t>
        <a:bodyPr/>
        <a:lstStyle/>
        <a:p>
          <a:endParaRPr lang="ru-RU"/>
        </a:p>
      </dgm:t>
    </dgm:pt>
    <dgm:pt modelId="{55EBEE19-86FB-47F4-BDA9-4695D49E69C5}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dirty="0" err="1" smtClean="0"/>
            <a:t>Досуговая</a:t>
          </a:r>
          <a:r>
            <a:rPr lang="ru-RU" sz="1200" dirty="0" smtClean="0"/>
            <a:t> деятельность</a:t>
          </a:r>
          <a:endParaRPr lang="ru-RU" sz="1200" dirty="0"/>
        </a:p>
      </dgm:t>
    </dgm:pt>
    <dgm:pt modelId="{AE86D570-DD3E-49B2-848F-32325E4D50D3}" type="parTrans" cxnId="{7D8257F2-A7BF-4680-95FD-0F263A1AC1FF}">
      <dgm:prSet/>
      <dgm:spPr/>
      <dgm:t>
        <a:bodyPr/>
        <a:lstStyle/>
        <a:p>
          <a:endParaRPr lang="ru-RU"/>
        </a:p>
      </dgm:t>
    </dgm:pt>
    <dgm:pt modelId="{1E6F791C-66FA-4F4B-9CEF-3206813F762C}" type="sibTrans" cxnId="{7D8257F2-A7BF-4680-95FD-0F263A1AC1FF}">
      <dgm:prSet/>
      <dgm:spPr/>
      <dgm:t>
        <a:bodyPr/>
        <a:lstStyle/>
        <a:p>
          <a:endParaRPr lang="ru-RU"/>
        </a:p>
      </dgm:t>
    </dgm:pt>
    <dgm:pt modelId="{FF88B6B6-E52E-4267-AB51-95ED68E47ADF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dirty="0" smtClean="0"/>
            <a:t>участие в межведомственных рейдах</a:t>
          </a:r>
          <a:endParaRPr lang="ru-RU" sz="1200" dirty="0"/>
        </a:p>
      </dgm:t>
    </dgm:pt>
    <dgm:pt modelId="{CAC8F3C1-358B-42A8-B32A-4EF8581CD098}" type="parTrans" cxnId="{EC1FE068-E6B5-4455-A40C-5FE2EA0C7CCA}">
      <dgm:prSet/>
      <dgm:spPr/>
      <dgm:t>
        <a:bodyPr/>
        <a:lstStyle/>
        <a:p>
          <a:endParaRPr lang="ru-RU"/>
        </a:p>
      </dgm:t>
    </dgm:pt>
    <dgm:pt modelId="{FA1E0F93-257C-40F0-A9D0-D049F343BD08}" type="sibTrans" cxnId="{EC1FE068-E6B5-4455-A40C-5FE2EA0C7CCA}">
      <dgm:prSet/>
      <dgm:spPr/>
      <dgm:t>
        <a:bodyPr/>
        <a:lstStyle/>
        <a:p>
          <a:endParaRPr lang="ru-RU"/>
        </a:p>
      </dgm:t>
    </dgm:pt>
    <dgm:pt modelId="{EECD7903-5312-43C7-BE32-302DD1B2A547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организация летнего отдыха в детском оздоровительном лагере «Жарки»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E72AD95-0FF7-49C2-AF64-BBBCE0914336}" type="parTrans" cxnId="{3E1A4EDD-AAC1-4EEA-A260-BBCCBD46F41A}">
      <dgm:prSet/>
      <dgm:spPr/>
      <dgm:t>
        <a:bodyPr/>
        <a:lstStyle/>
        <a:p>
          <a:endParaRPr lang="ru-RU"/>
        </a:p>
      </dgm:t>
    </dgm:pt>
    <dgm:pt modelId="{1C7B5DA2-46A7-4CA9-94BD-20618A1C9EC3}" type="sibTrans" cxnId="{3E1A4EDD-AAC1-4EEA-A260-BBCCBD46F41A}">
      <dgm:prSet/>
      <dgm:spPr/>
      <dgm:t>
        <a:bodyPr/>
        <a:lstStyle/>
        <a:p>
          <a:endParaRPr lang="ru-RU"/>
        </a:p>
      </dgm:t>
    </dgm:pt>
    <dgm:pt modelId="{6905EE53-D42B-47C8-AFBE-532F6E725F1B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000" dirty="0" err="1" smtClean="0"/>
            <a:t>досуговые</a:t>
          </a:r>
          <a:r>
            <a:rPr lang="ru-RU" sz="1000" baseline="0" dirty="0" smtClean="0"/>
            <a:t> мероприятия приуроченные к знаменательным датам и праздникам</a:t>
          </a:r>
          <a:endParaRPr lang="ru-RU" sz="1000" dirty="0"/>
        </a:p>
      </dgm:t>
    </dgm:pt>
    <dgm:pt modelId="{35A163EE-5818-4B1F-AB47-3004F455397E}" type="parTrans" cxnId="{768C4146-118A-463F-8EEC-9DB6944FB30A}">
      <dgm:prSet/>
      <dgm:spPr/>
      <dgm:t>
        <a:bodyPr/>
        <a:lstStyle/>
        <a:p>
          <a:endParaRPr lang="ru-RU"/>
        </a:p>
      </dgm:t>
    </dgm:pt>
    <dgm:pt modelId="{AD8B42FD-EE3F-4626-AF45-D146D68354B5}" type="sibTrans" cxnId="{768C4146-118A-463F-8EEC-9DB6944FB30A}">
      <dgm:prSet/>
      <dgm:spPr/>
      <dgm:t>
        <a:bodyPr/>
        <a:lstStyle/>
        <a:p>
          <a:endParaRPr lang="ru-RU"/>
        </a:p>
      </dgm:t>
    </dgm:pt>
    <dgm:pt modelId="{3D4A55CE-1833-4666-98D3-534D1CF7F35B}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000" b="1" dirty="0" smtClean="0"/>
            <a:t>Работа с семьями, имеющих детей инвалидов</a:t>
          </a:r>
          <a:endParaRPr lang="ru-RU" sz="1000" dirty="0"/>
        </a:p>
      </dgm:t>
    </dgm:pt>
    <dgm:pt modelId="{416C3032-3CF0-4326-8338-E2645C186182}" type="parTrans" cxnId="{7058FB3E-64D6-471E-9F8D-0D4DE962535B}">
      <dgm:prSet/>
      <dgm:spPr/>
      <dgm:t>
        <a:bodyPr/>
        <a:lstStyle/>
        <a:p>
          <a:endParaRPr lang="ru-RU"/>
        </a:p>
      </dgm:t>
    </dgm:pt>
    <dgm:pt modelId="{C23057C1-BB9E-4818-ACC8-D2CFED81B67A}" type="sibTrans" cxnId="{7058FB3E-64D6-471E-9F8D-0D4DE962535B}">
      <dgm:prSet/>
      <dgm:spPr/>
      <dgm:t>
        <a:bodyPr/>
        <a:lstStyle/>
        <a:p>
          <a:endParaRPr lang="ru-RU"/>
        </a:p>
      </dgm:t>
    </dgm:pt>
    <dgm:pt modelId="{F925C09B-053A-44F1-84A5-AC8C3C07DAF9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dirty="0" smtClean="0"/>
            <a:t>работа с семьями имеющих детей-инвалидов строится в рамках социального патронажа, социального сопровождения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B4B088C-FDC8-40CE-B85B-4978F5EBF9E3}" type="parTrans" cxnId="{401C90F7-3E32-4996-8FE4-EC56308586EE}">
      <dgm:prSet/>
      <dgm:spPr/>
      <dgm:t>
        <a:bodyPr/>
        <a:lstStyle/>
        <a:p>
          <a:endParaRPr lang="ru-RU"/>
        </a:p>
      </dgm:t>
    </dgm:pt>
    <dgm:pt modelId="{6CC79711-E023-4D3F-83DE-8DC5A0B99AEB}" type="sibTrans" cxnId="{401C90F7-3E32-4996-8FE4-EC56308586EE}">
      <dgm:prSet/>
      <dgm:spPr/>
      <dgm:t>
        <a:bodyPr/>
        <a:lstStyle/>
        <a:p>
          <a:endParaRPr lang="ru-RU"/>
        </a:p>
      </dgm:t>
    </dgm:pt>
    <dgm:pt modelId="{2DEDFCE1-5D77-4636-8C83-646C6058EB8A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участие в работе комиссии по делам несовершеннолетних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373CC0B-7323-4944-9CF7-C4430CE3D1CC}" type="sibTrans" cxnId="{68AA7DD9-31D2-4BDD-AD24-E28EF9C56AD3}">
      <dgm:prSet/>
      <dgm:spPr/>
      <dgm:t>
        <a:bodyPr/>
        <a:lstStyle/>
        <a:p>
          <a:endParaRPr lang="ru-RU"/>
        </a:p>
      </dgm:t>
    </dgm:pt>
    <dgm:pt modelId="{7DC2142B-A9A0-40A2-BB7F-623226E967A8}" type="parTrans" cxnId="{68AA7DD9-31D2-4BDD-AD24-E28EF9C56AD3}">
      <dgm:prSet/>
      <dgm:spPr/>
      <dgm:t>
        <a:bodyPr/>
        <a:lstStyle/>
        <a:p>
          <a:endParaRPr lang="ru-RU"/>
        </a:p>
      </dgm:t>
    </dgm:pt>
    <dgm:pt modelId="{F0BEFD9A-0FE5-4ECD-A434-87F7FDA802A4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реализация индивидуальных программ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9C9B76E-0029-4618-B632-FDA96525F9F1}" type="parTrans" cxnId="{C0843AE0-001E-417F-9F14-45E9DF836557}">
      <dgm:prSet/>
      <dgm:spPr/>
      <dgm:t>
        <a:bodyPr/>
        <a:lstStyle/>
        <a:p>
          <a:endParaRPr lang="ru-RU"/>
        </a:p>
      </dgm:t>
    </dgm:pt>
    <dgm:pt modelId="{F0B88FEE-1F28-4573-8137-377D73B61489}" type="sibTrans" cxnId="{C0843AE0-001E-417F-9F14-45E9DF836557}">
      <dgm:prSet/>
      <dgm:spPr/>
      <dgm:t>
        <a:bodyPr/>
        <a:lstStyle/>
        <a:p>
          <a:endParaRPr lang="ru-RU"/>
        </a:p>
      </dgm:t>
    </dgm:pt>
    <dgm:pt modelId="{5F7E08E9-DF85-4D7D-B524-AF884DDFCA8A}">
      <dgm:prSet custT="1"/>
      <dgm:spPr/>
      <dgm:t>
        <a:bodyPr vert="vert270"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46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комиссии</a:t>
          </a:r>
        </a:p>
      </dgm:t>
    </dgm:pt>
    <dgm:pt modelId="{87E45923-4B49-41F1-8F35-92FF64FE50FD}" type="parTrans" cxnId="{B03A91E2-E315-4BDC-A18C-401130E44097}">
      <dgm:prSet/>
      <dgm:spPr/>
      <dgm:t>
        <a:bodyPr/>
        <a:lstStyle/>
        <a:p>
          <a:endParaRPr lang="ru-RU"/>
        </a:p>
      </dgm:t>
    </dgm:pt>
    <dgm:pt modelId="{40CCE61A-F2CA-4F1A-892F-F4FB4862DDDA}" type="sibTrans" cxnId="{B03A91E2-E315-4BDC-A18C-401130E44097}">
      <dgm:prSet/>
      <dgm:spPr/>
      <dgm:t>
        <a:bodyPr/>
        <a:lstStyle/>
        <a:p>
          <a:endParaRPr lang="ru-RU"/>
        </a:p>
      </dgm:t>
    </dgm:pt>
    <dgm:pt modelId="{16CD1479-4BAD-4810-86B0-D1D2395FE702}">
      <dgm:prSet custT="1"/>
      <dgm:spPr/>
      <dgm:t>
        <a:bodyPr vert="vert270"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Реализовано 40 программ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5EBE0E4-4507-4CBC-ABE5-D62F484F8A87}" type="parTrans" cxnId="{B1BF903E-2351-4B2D-A9C3-0021254F8641}">
      <dgm:prSet/>
      <dgm:spPr/>
      <dgm:t>
        <a:bodyPr/>
        <a:lstStyle/>
        <a:p>
          <a:endParaRPr lang="ru-RU"/>
        </a:p>
      </dgm:t>
    </dgm:pt>
    <dgm:pt modelId="{2A2BF458-482B-4730-ABD9-80E728BE62FD}" type="sibTrans" cxnId="{B1BF903E-2351-4B2D-A9C3-0021254F8641}">
      <dgm:prSet/>
      <dgm:spPr/>
      <dgm:t>
        <a:bodyPr/>
        <a:lstStyle/>
        <a:p>
          <a:endParaRPr lang="ru-RU"/>
        </a:p>
      </dgm:t>
    </dgm:pt>
    <dgm:pt modelId="{605B5192-A78E-45C6-A2B8-5B758395624D}">
      <dgm:prSet custT="1"/>
      <dgm:spPr/>
      <dgm:t>
        <a:bodyPr vert="vert270"/>
        <a:lstStyle/>
        <a:p>
          <a:r>
            <a:rPr lang="ru-RU" sz="1200" dirty="0" smtClean="0"/>
            <a:t>приняли участие в 32 рейдах</a:t>
          </a:r>
          <a:endParaRPr lang="ru-RU" sz="1200" dirty="0"/>
        </a:p>
      </dgm:t>
    </dgm:pt>
    <dgm:pt modelId="{904AADD0-F8FA-49F3-8886-3B5B5CD6DEAC}" type="parTrans" cxnId="{BA2D19E0-586B-444C-992B-ADC3B3DC9812}">
      <dgm:prSet/>
      <dgm:spPr/>
      <dgm:t>
        <a:bodyPr/>
        <a:lstStyle/>
        <a:p>
          <a:endParaRPr lang="ru-RU"/>
        </a:p>
      </dgm:t>
    </dgm:pt>
    <dgm:pt modelId="{7D9B2EA4-5E9C-4396-B83E-3B0B2E321154}" type="sibTrans" cxnId="{BA2D19E0-586B-444C-992B-ADC3B3DC9812}">
      <dgm:prSet/>
      <dgm:spPr/>
      <dgm:t>
        <a:bodyPr/>
        <a:lstStyle/>
        <a:p>
          <a:endParaRPr lang="ru-RU"/>
        </a:p>
      </dgm:t>
    </dgm:pt>
    <dgm:pt modelId="{96D346D5-8D37-4FBC-9979-0A9855F3FE27}">
      <dgm:prSet custT="1"/>
      <dgm:spPr/>
      <dgm:t>
        <a:bodyPr vert="vert270"/>
        <a:lstStyle/>
        <a:p>
          <a:r>
            <a:rPr lang="ru-RU" sz="1000" dirty="0" smtClean="0"/>
            <a:t>проведено 27 мероприятий</a:t>
          </a:r>
          <a:endParaRPr lang="ru-RU" sz="1000" dirty="0"/>
        </a:p>
      </dgm:t>
    </dgm:pt>
    <dgm:pt modelId="{BF860C89-4C64-431C-B4F1-9F2CEB0EDBCE}" type="parTrans" cxnId="{9712C9A3-AF39-411B-A6F5-8AE4B9BB205D}">
      <dgm:prSet/>
      <dgm:spPr/>
      <dgm:t>
        <a:bodyPr/>
        <a:lstStyle/>
        <a:p>
          <a:endParaRPr lang="ru-RU"/>
        </a:p>
      </dgm:t>
    </dgm:pt>
    <dgm:pt modelId="{D549E48D-A876-4F82-949D-9D500FA3C533}" type="sibTrans" cxnId="{9712C9A3-AF39-411B-A6F5-8AE4B9BB205D}">
      <dgm:prSet/>
      <dgm:spPr/>
      <dgm:t>
        <a:bodyPr/>
        <a:lstStyle/>
        <a:p>
          <a:endParaRPr lang="ru-RU"/>
        </a:p>
      </dgm:t>
    </dgm:pt>
    <dgm:pt modelId="{48C5A491-CE40-4430-B724-CA01B4DFCA71}">
      <dgm:prSet custT="1"/>
      <dgm:spPr/>
      <dgm:t>
        <a:bodyPr vert="vert270"/>
        <a:lstStyle/>
        <a:p>
          <a:r>
            <a:rPr lang="ru-RU" sz="1200" dirty="0" smtClean="0"/>
            <a:t>с. Туруханск - 10 путевок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21BF8CE-2A6F-40B6-A948-93C50629C0C5}" type="parTrans" cxnId="{D7DB81F4-0D8A-44B2-8E8B-385A0D0BB41C}">
      <dgm:prSet/>
      <dgm:spPr/>
      <dgm:t>
        <a:bodyPr/>
        <a:lstStyle/>
        <a:p>
          <a:endParaRPr lang="ru-RU"/>
        </a:p>
      </dgm:t>
    </dgm:pt>
    <dgm:pt modelId="{3288E8B4-35CE-4FEA-8386-AC723F8809C9}" type="sibTrans" cxnId="{D7DB81F4-0D8A-44B2-8E8B-385A0D0BB41C}">
      <dgm:prSet/>
      <dgm:spPr/>
      <dgm:t>
        <a:bodyPr/>
        <a:lstStyle/>
        <a:p>
          <a:endParaRPr lang="ru-RU"/>
        </a:p>
      </dgm:t>
    </dgm:pt>
    <dgm:pt modelId="{B92E92E1-FD44-4D41-B9FF-9E103259B9EE}">
      <dgm:prSet/>
      <dgm:spPr/>
      <dgm:t>
        <a:bodyPr/>
        <a:lstStyle/>
        <a:p>
          <a:r>
            <a:rPr lang="ru-RU" dirty="0" smtClean="0"/>
            <a:t>охвачено дети-инвалиды – 38 человек, семьи, родитель-инвалид – 2, в них 5 детей</a:t>
          </a:r>
          <a:endParaRPr lang="ru-RU" dirty="0"/>
        </a:p>
      </dgm:t>
    </dgm:pt>
    <dgm:pt modelId="{4EC664F6-48D4-4D4B-B6E8-F89FAA45611E}" type="parTrans" cxnId="{44787398-8763-4726-821D-1F0B1F9F05F7}">
      <dgm:prSet/>
      <dgm:spPr/>
      <dgm:t>
        <a:bodyPr/>
        <a:lstStyle/>
        <a:p>
          <a:endParaRPr lang="ru-RU"/>
        </a:p>
      </dgm:t>
    </dgm:pt>
    <dgm:pt modelId="{749FCB66-41D5-4EB1-8854-4BFE7C64FFBD}" type="sibTrans" cxnId="{44787398-8763-4726-821D-1F0B1F9F05F7}">
      <dgm:prSet/>
      <dgm:spPr/>
      <dgm:t>
        <a:bodyPr/>
        <a:lstStyle/>
        <a:p>
          <a:endParaRPr lang="ru-RU"/>
        </a:p>
      </dgm:t>
    </dgm:pt>
    <dgm:pt modelId="{E633B1E1-0877-41F7-8FE5-189ABA799B62}">
      <dgm:prSet custT="1"/>
      <dgm:spPr/>
      <dgm:t>
        <a:bodyPr vert="vert270"/>
        <a:lstStyle/>
        <a:p>
          <a:r>
            <a:rPr lang="ru-RU" sz="1200" dirty="0" smtClean="0"/>
            <a:t>г. </a:t>
          </a:r>
          <a:r>
            <a:rPr lang="ru-RU" sz="1200" dirty="0" err="1" smtClean="0"/>
            <a:t>Игарка</a:t>
          </a:r>
          <a:r>
            <a:rPr lang="ru-RU" sz="1200" dirty="0" smtClean="0"/>
            <a:t> - 8 путевок</a:t>
          </a:r>
          <a:endParaRPr lang="ru-RU" sz="1200" dirty="0"/>
        </a:p>
      </dgm:t>
    </dgm:pt>
    <dgm:pt modelId="{836AA315-D7EA-42C0-B814-CE1CF216D65C}" type="parTrans" cxnId="{D5314D92-DFB2-440C-97FC-5C01F367D795}">
      <dgm:prSet/>
      <dgm:spPr/>
      <dgm:t>
        <a:bodyPr/>
        <a:lstStyle/>
        <a:p>
          <a:endParaRPr lang="ru-RU"/>
        </a:p>
      </dgm:t>
    </dgm:pt>
    <dgm:pt modelId="{8EC43942-3C6F-4A0A-AD95-37824077DCE3}" type="sibTrans" cxnId="{D5314D92-DFB2-440C-97FC-5C01F367D795}">
      <dgm:prSet/>
      <dgm:spPr/>
      <dgm:t>
        <a:bodyPr/>
        <a:lstStyle/>
        <a:p>
          <a:endParaRPr lang="ru-RU"/>
        </a:p>
      </dgm:t>
    </dgm:pt>
    <dgm:pt modelId="{D0F02D90-DFFC-4C63-80C9-85321A8E7B0D}">
      <dgm:prSet custT="1"/>
      <dgm:spPr/>
      <dgm:t>
        <a:bodyPr vert="vert270"/>
        <a:lstStyle/>
        <a:p>
          <a:r>
            <a:rPr lang="ru-RU" sz="1200" dirty="0" smtClean="0"/>
            <a:t>п. Бор - 5 путевок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98570A5-22ED-47DE-844F-599ACA4B467B}" type="parTrans" cxnId="{7C44554C-4B39-4683-A077-D1F503F5914B}">
      <dgm:prSet/>
      <dgm:spPr/>
      <dgm:t>
        <a:bodyPr/>
        <a:lstStyle/>
        <a:p>
          <a:endParaRPr lang="ru-RU"/>
        </a:p>
      </dgm:t>
    </dgm:pt>
    <dgm:pt modelId="{21EC9623-6078-4EB8-BC8E-868B48B29B77}" type="sibTrans" cxnId="{7C44554C-4B39-4683-A077-D1F503F5914B}">
      <dgm:prSet/>
      <dgm:spPr/>
      <dgm:t>
        <a:bodyPr/>
        <a:lstStyle/>
        <a:p>
          <a:endParaRPr lang="ru-RU"/>
        </a:p>
      </dgm:t>
    </dgm:pt>
    <dgm:pt modelId="{9CAF3E70-7F66-4D6C-9A18-5B2567AB39F8}" type="pres">
      <dgm:prSet presAssocID="{0D60AA5B-194C-4690-B245-353773B4A3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E819EE-FE85-4EA7-89CF-A29C1372D35B}" type="pres">
      <dgm:prSet presAssocID="{8C2D98DB-D463-44D9-A7BB-4E74F116D40C}" presName="vertOne" presStyleCnt="0"/>
      <dgm:spPr/>
    </dgm:pt>
    <dgm:pt modelId="{667DFD66-02B4-487A-8945-4D69066F3FFF}" type="pres">
      <dgm:prSet presAssocID="{8C2D98DB-D463-44D9-A7BB-4E74F116D40C}" presName="txOne" presStyleLbl="node0" presStyleIdx="0" presStyleCnt="1" custAng="10800000" custFlipVert="1" custScaleY="19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9CDE8-549F-4AE1-859E-3A32AEBC5926}" type="pres">
      <dgm:prSet presAssocID="{8C2D98DB-D463-44D9-A7BB-4E74F116D40C}" presName="parTransOne" presStyleCnt="0"/>
      <dgm:spPr/>
    </dgm:pt>
    <dgm:pt modelId="{36E28B52-FEF1-42FE-B052-EA0EB0EF3D61}" type="pres">
      <dgm:prSet presAssocID="{8C2D98DB-D463-44D9-A7BB-4E74F116D40C}" presName="horzOne" presStyleCnt="0"/>
      <dgm:spPr/>
    </dgm:pt>
    <dgm:pt modelId="{F6A03727-A541-4940-8ED2-66834819D533}" type="pres">
      <dgm:prSet presAssocID="{F3A8E351-3B80-4FAE-8385-C8DB9C0B3898}" presName="vertTwo" presStyleCnt="0"/>
      <dgm:spPr/>
    </dgm:pt>
    <dgm:pt modelId="{2D55B682-ED92-41D0-8173-D2027917802D}" type="pres">
      <dgm:prSet presAssocID="{F3A8E351-3B80-4FAE-8385-C8DB9C0B3898}" presName="txTwo" presStyleLbl="node2" presStyleIdx="0" presStyleCnt="5" custScaleX="134035" custScaleY="3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D7612-664C-49C6-838D-B541743F4C62}" type="pres">
      <dgm:prSet presAssocID="{F3A8E351-3B80-4FAE-8385-C8DB9C0B3898}" presName="parTransTwo" presStyleCnt="0"/>
      <dgm:spPr/>
    </dgm:pt>
    <dgm:pt modelId="{EFFCE7FF-2DE9-4C08-8D0D-A1508108436C}" type="pres">
      <dgm:prSet presAssocID="{F3A8E351-3B80-4FAE-8385-C8DB9C0B3898}" presName="horzTwo" presStyleCnt="0"/>
      <dgm:spPr/>
    </dgm:pt>
    <dgm:pt modelId="{43432026-AC21-4352-87FF-D12797AD6362}" type="pres">
      <dgm:prSet presAssocID="{2DEDFCE1-5D77-4636-8C83-646C6058EB8A}" presName="vertThree" presStyleCnt="0"/>
      <dgm:spPr/>
    </dgm:pt>
    <dgm:pt modelId="{DF907539-C98F-4449-BF28-3220BB22A9F5}" type="pres">
      <dgm:prSet presAssocID="{2DEDFCE1-5D77-4636-8C83-646C6058EB8A}" presName="txThree" presStyleLbl="node3" presStyleIdx="0" presStyleCnt="6" custScaleX="134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ACF5A2-902B-4A68-AE73-09ED54F65CB6}" type="pres">
      <dgm:prSet presAssocID="{2DEDFCE1-5D77-4636-8C83-646C6058EB8A}" presName="parTransThree" presStyleCnt="0"/>
      <dgm:spPr/>
    </dgm:pt>
    <dgm:pt modelId="{48428B1A-8A6D-4FF0-9827-1CA095A40B43}" type="pres">
      <dgm:prSet presAssocID="{2DEDFCE1-5D77-4636-8C83-646C6058EB8A}" presName="horzThree" presStyleCnt="0"/>
      <dgm:spPr/>
    </dgm:pt>
    <dgm:pt modelId="{F9A98205-5998-4F76-BC5E-9EA8EE152D3A}" type="pres">
      <dgm:prSet presAssocID="{5F7E08E9-DF85-4D7D-B524-AF884DDFCA8A}" presName="vertFour" presStyleCnt="0">
        <dgm:presLayoutVars>
          <dgm:chPref val="3"/>
        </dgm:presLayoutVars>
      </dgm:prSet>
      <dgm:spPr/>
    </dgm:pt>
    <dgm:pt modelId="{2D61CFBA-79DB-43DD-9BC6-356A1461A74A}" type="pres">
      <dgm:prSet presAssocID="{5F7E08E9-DF85-4D7D-B524-AF884DDFCA8A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03E002-3287-46B0-8AA6-CC502E18A57F}" type="pres">
      <dgm:prSet presAssocID="{5F7E08E9-DF85-4D7D-B524-AF884DDFCA8A}" presName="horzFour" presStyleCnt="0"/>
      <dgm:spPr/>
    </dgm:pt>
    <dgm:pt modelId="{2C1A7B14-3D41-4A52-B635-2D8BA2CDB718}" type="pres">
      <dgm:prSet presAssocID="{D373CC0B-7323-4944-9CF7-C4430CE3D1CC}" presName="sibSpaceThree" presStyleCnt="0"/>
      <dgm:spPr/>
    </dgm:pt>
    <dgm:pt modelId="{0D9664EB-FB83-4C08-8BF0-7219CF8B71B4}" type="pres">
      <dgm:prSet presAssocID="{F0BEFD9A-0FE5-4ECD-A434-87F7FDA802A4}" presName="vertThree" presStyleCnt="0"/>
      <dgm:spPr/>
    </dgm:pt>
    <dgm:pt modelId="{7FB4ECDE-F247-4BCE-A5D4-8604174B6D75}" type="pres">
      <dgm:prSet presAssocID="{F0BEFD9A-0FE5-4ECD-A434-87F7FDA802A4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51F61-246A-47C1-8824-2166CDADDA94}" type="pres">
      <dgm:prSet presAssocID="{F0BEFD9A-0FE5-4ECD-A434-87F7FDA802A4}" presName="parTransThree" presStyleCnt="0"/>
      <dgm:spPr/>
    </dgm:pt>
    <dgm:pt modelId="{3A3ABF36-8447-408B-AC5D-E02A1B3E254E}" type="pres">
      <dgm:prSet presAssocID="{F0BEFD9A-0FE5-4ECD-A434-87F7FDA802A4}" presName="horzThree" presStyleCnt="0"/>
      <dgm:spPr/>
    </dgm:pt>
    <dgm:pt modelId="{D75A31B7-3FAD-4E13-AF42-72B059020DAD}" type="pres">
      <dgm:prSet presAssocID="{16CD1479-4BAD-4810-86B0-D1D2395FE702}" presName="vertFour" presStyleCnt="0">
        <dgm:presLayoutVars>
          <dgm:chPref val="3"/>
        </dgm:presLayoutVars>
      </dgm:prSet>
      <dgm:spPr/>
    </dgm:pt>
    <dgm:pt modelId="{24854857-038D-49E0-ACC4-4BDB53EB5074}" type="pres">
      <dgm:prSet presAssocID="{16CD1479-4BAD-4810-86B0-D1D2395FE702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9381E5-FD39-4CA6-ACEE-E8C3D7ACAD98}" type="pres">
      <dgm:prSet presAssocID="{16CD1479-4BAD-4810-86B0-D1D2395FE702}" presName="horzFour" presStyleCnt="0"/>
      <dgm:spPr/>
    </dgm:pt>
    <dgm:pt modelId="{0C8FCFBC-1B2C-4F0F-8AF7-B2D711EC51E0}" type="pres">
      <dgm:prSet presAssocID="{37A8D138-616B-432E-90C2-7C4C07136893}" presName="sibSpaceTwo" presStyleCnt="0"/>
      <dgm:spPr/>
    </dgm:pt>
    <dgm:pt modelId="{59F64AAF-445A-450D-93DF-3FFD6C43731D}" type="pres">
      <dgm:prSet presAssocID="{77E40813-7DD9-4C41-BAA5-B16317C6DB8B}" presName="vertTwo" presStyleCnt="0"/>
      <dgm:spPr/>
    </dgm:pt>
    <dgm:pt modelId="{8AA23854-7E7C-464D-AB39-1962DBF89D68}" type="pres">
      <dgm:prSet presAssocID="{77E40813-7DD9-4C41-BAA5-B16317C6DB8B}" presName="txTwo" presStyleLbl="node2" presStyleIdx="1" presStyleCnt="5" custScaleY="3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4F8676-F00E-4EE9-951F-81DBEA2C0463}" type="pres">
      <dgm:prSet presAssocID="{77E40813-7DD9-4C41-BAA5-B16317C6DB8B}" presName="parTransTwo" presStyleCnt="0"/>
      <dgm:spPr/>
    </dgm:pt>
    <dgm:pt modelId="{28A93265-95F4-497B-B312-2188900C7368}" type="pres">
      <dgm:prSet presAssocID="{77E40813-7DD9-4C41-BAA5-B16317C6DB8B}" presName="horzTwo" presStyleCnt="0"/>
      <dgm:spPr/>
    </dgm:pt>
    <dgm:pt modelId="{FEE0173F-FD82-4657-A710-24D0CAD35530}" type="pres">
      <dgm:prSet presAssocID="{FF88B6B6-E52E-4267-AB51-95ED68E47ADF}" presName="vertThree" presStyleCnt="0"/>
      <dgm:spPr/>
    </dgm:pt>
    <dgm:pt modelId="{28224317-66B9-4A73-A628-F400CC69CC29}" type="pres">
      <dgm:prSet presAssocID="{FF88B6B6-E52E-4267-AB51-95ED68E47ADF}" presName="txThree" presStyleLbl="node3" presStyleIdx="2" presStyleCnt="6" custScaleX="126168" custScaleY="90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6B163-C59B-4F38-9893-0295C7F70E76}" type="pres">
      <dgm:prSet presAssocID="{FF88B6B6-E52E-4267-AB51-95ED68E47ADF}" presName="parTransThree" presStyleCnt="0"/>
      <dgm:spPr/>
    </dgm:pt>
    <dgm:pt modelId="{261D570A-9C94-4409-8D78-9AE0E8D40F2F}" type="pres">
      <dgm:prSet presAssocID="{FF88B6B6-E52E-4267-AB51-95ED68E47ADF}" presName="horzThree" presStyleCnt="0"/>
      <dgm:spPr/>
    </dgm:pt>
    <dgm:pt modelId="{052D85C2-AE2C-482F-B56E-081372DCCE34}" type="pres">
      <dgm:prSet presAssocID="{605B5192-A78E-45C6-A2B8-5B758395624D}" presName="vertFour" presStyleCnt="0">
        <dgm:presLayoutVars>
          <dgm:chPref val="3"/>
        </dgm:presLayoutVars>
      </dgm:prSet>
      <dgm:spPr/>
    </dgm:pt>
    <dgm:pt modelId="{FD3303A1-D4C0-45F0-B3B1-26F662D9E503}" type="pres">
      <dgm:prSet presAssocID="{605B5192-A78E-45C6-A2B8-5B758395624D}" presName="txFour" presStyleLbl="node4" presStyleIdx="2" presStyleCnt="8" custLinFactNeighborX="-8997" custLinFactNeighborY="10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35208-3681-4B43-B0BD-B8CDDA501804}" type="pres">
      <dgm:prSet presAssocID="{605B5192-A78E-45C6-A2B8-5B758395624D}" presName="horzFour" presStyleCnt="0"/>
      <dgm:spPr/>
    </dgm:pt>
    <dgm:pt modelId="{071C0C21-5355-41AC-9CE5-7570576E77D1}" type="pres">
      <dgm:prSet presAssocID="{1C3B5086-4EA6-47FE-BED1-8D62C77ECF0B}" presName="sibSpaceTwo" presStyleCnt="0"/>
      <dgm:spPr/>
    </dgm:pt>
    <dgm:pt modelId="{36F36E00-3256-45B8-9992-5E4B651DF133}" type="pres">
      <dgm:prSet presAssocID="{55EBEE19-86FB-47F4-BDA9-4695D49E69C5}" presName="vertTwo" presStyleCnt="0"/>
      <dgm:spPr/>
    </dgm:pt>
    <dgm:pt modelId="{9A559C77-7A4E-4056-9059-15E91CF67C4B}" type="pres">
      <dgm:prSet presAssocID="{55EBEE19-86FB-47F4-BDA9-4695D49E69C5}" presName="txTwo" presStyleLbl="node2" presStyleIdx="2" presStyleCnt="5" custScaleX="138738" custScaleY="41089" custLinFactNeighborX="-1433" custLinFactNeighborY="-1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32764-31BD-458F-B246-81D59400F33D}" type="pres">
      <dgm:prSet presAssocID="{55EBEE19-86FB-47F4-BDA9-4695D49E69C5}" presName="parTransTwo" presStyleCnt="0"/>
      <dgm:spPr/>
    </dgm:pt>
    <dgm:pt modelId="{6B2BBF8E-8644-42C0-B874-9B938C1B91EF}" type="pres">
      <dgm:prSet presAssocID="{55EBEE19-86FB-47F4-BDA9-4695D49E69C5}" presName="horzTwo" presStyleCnt="0"/>
      <dgm:spPr/>
    </dgm:pt>
    <dgm:pt modelId="{66E18586-114C-47C8-BB1B-8BB27CC97495}" type="pres">
      <dgm:prSet presAssocID="{6905EE53-D42B-47C8-AFBE-532F6E725F1B}" presName="vertThree" presStyleCnt="0"/>
      <dgm:spPr/>
    </dgm:pt>
    <dgm:pt modelId="{F6F8A9E7-8EC7-4130-8D64-6BA7589022C8}" type="pres">
      <dgm:prSet presAssocID="{6905EE53-D42B-47C8-AFBE-532F6E725F1B}" presName="txThree" presStyleLbl="node3" presStyleIdx="3" presStyleCnt="6" custScaleX="160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2EBE9-937F-431C-BA76-1850194E1FDB}" type="pres">
      <dgm:prSet presAssocID="{6905EE53-D42B-47C8-AFBE-532F6E725F1B}" presName="parTransThree" presStyleCnt="0"/>
      <dgm:spPr/>
    </dgm:pt>
    <dgm:pt modelId="{83115B17-D356-4215-9E37-0C211B9DBFD7}" type="pres">
      <dgm:prSet presAssocID="{6905EE53-D42B-47C8-AFBE-532F6E725F1B}" presName="horzThree" presStyleCnt="0"/>
      <dgm:spPr/>
    </dgm:pt>
    <dgm:pt modelId="{79D0C119-B779-491D-9BBF-E965223172E5}" type="pres">
      <dgm:prSet presAssocID="{96D346D5-8D37-4FBC-9979-0A9855F3FE27}" presName="vertFour" presStyleCnt="0">
        <dgm:presLayoutVars>
          <dgm:chPref val="3"/>
        </dgm:presLayoutVars>
      </dgm:prSet>
      <dgm:spPr/>
    </dgm:pt>
    <dgm:pt modelId="{5415DE33-F1DA-4F0A-A841-3400DB57E8FD}" type="pres">
      <dgm:prSet presAssocID="{96D346D5-8D37-4FBC-9979-0A9855F3FE27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2FF2A3-3B60-4E5F-B83E-B1153398AE06}" type="pres">
      <dgm:prSet presAssocID="{96D346D5-8D37-4FBC-9979-0A9855F3FE27}" presName="horzFour" presStyleCnt="0"/>
      <dgm:spPr/>
    </dgm:pt>
    <dgm:pt modelId="{64D1C325-726D-45C8-B7A7-BCC1CAF5198E}" type="pres">
      <dgm:prSet presAssocID="{1E6F791C-66FA-4F4B-9CEF-3206813F762C}" presName="sibSpaceTwo" presStyleCnt="0"/>
      <dgm:spPr/>
    </dgm:pt>
    <dgm:pt modelId="{392D6190-FD79-4A78-B92D-72ED0ACCAFDE}" type="pres">
      <dgm:prSet presAssocID="{EE53A413-A90D-4837-A57E-08490C0E3B32}" presName="vertTwo" presStyleCnt="0"/>
      <dgm:spPr/>
    </dgm:pt>
    <dgm:pt modelId="{28108807-75BD-45E6-A9E5-00FC32A4DBE4}" type="pres">
      <dgm:prSet presAssocID="{EE53A413-A90D-4837-A57E-08490C0E3B32}" presName="txTwo" presStyleLbl="node2" presStyleIdx="3" presStyleCnt="5" custScaleX="72739" custScaleY="41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F2B35-A0E7-49E9-BCBF-9F971A164277}" type="pres">
      <dgm:prSet presAssocID="{EE53A413-A90D-4837-A57E-08490C0E3B32}" presName="parTransTwo" presStyleCnt="0"/>
      <dgm:spPr/>
    </dgm:pt>
    <dgm:pt modelId="{F74CA70B-E95C-4341-BE3E-3BD9F512FD7B}" type="pres">
      <dgm:prSet presAssocID="{EE53A413-A90D-4837-A57E-08490C0E3B32}" presName="horzTwo" presStyleCnt="0"/>
      <dgm:spPr/>
    </dgm:pt>
    <dgm:pt modelId="{8971A938-BEA9-4DCC-9465-73DB77115010}" type="pres">
      <dgm:prSet presAssocID="{EECD7903-5312-43C7-BE32-302DD1B2A547}" presName="vertThree" presStyleCnt="0"/>
      <dgm:spPr/>
    </dgm:pt>
    <dgm:pt modelId="{3D38BE5E-AFB8-4CAB-9D24-1CA7D7B738E3}" type="pres">
      <dgm:prSet presAssocID="{EECD7903-5312-43C7-BE32-302DD1B2A547}" presName="txThree" presStyleLbl="node3" presStyleIdx="4" presStyleCnt="6" custScaleX="1121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C9472-A77C-4AE0-B0B4-2F3E5A81DAF5}" type="pres">
      <dgm:prSet presAssocID="{EECD7903-5312-43C7-BE32-302DD1B2A547}" presName="parTransThree" presStyleCnt="0"/>
      <dgm:spPr/>
    </dgm:pt>
    <dgm:pt modelId="{00DFFFAC-14C8-42D5-8DAD-3AEF11D4EBEC}" type="pres">
      <dgm:prSet presAssocID="{EECD7903-5312-43C7-BE32-302DD1B2A547}" presName="horzThree" presStyleCnt="0"/>
      <dgm:spPr/>
    </dgm:pt>
    <dgm:pt modelId="{B4A0317C-3509-4231-92AB-4671131BAEEB}" type="pres">
      <dgm:prSet presAssocID="{48C5A491-CE40-4430-B724-CA01B4DFCA71}" presName="vertFour" presStyleCnt="0">
        <dgm:presLayoutVars>
          <dgm:chPref val="3"/>
        </dgm:presLayoutVars>
      </dgm:prSet>
      <dgm:spPr/>
    </dgm:pt>
    <dgm:pt modelId="{B19BF742-4481-406A-BAB4-E16FCEFFCBE2}" type="pres">
      <dgm:prSet presAssocID="{48C5A491-CE40-4430-B724-CA01B4DFCA71}" presName="txFour" presStyleLbl="node4" presStyleIdx="4" presStyleCnt="8" custAng="0" custScaleX="77667" custScaleY="88133" custLinFactNeighborX="-15940" custLinFactNeighborY="5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D7FC3-195F-49E1-B51C-ED72B07EB7B3}" type="pres">
      <dgm:prSet presAssocID="{48C5A491-CE40-4430-B724-CA01B4DFCA71}" presName="horzFour" presStyleCnt="0"/>
      <dgm:spPr/>
    </dgm:pt>
    <dgm:pt modelId="{D1AC2587-4F3B-4653-96F2-7B927E73BB96}" type="pres">
      <dgm:prSet presAssocID="{3288E8B4-35CE-4FEA-8386-AC723F8809C9}" presName="sibSpaceFour" presStyleCnt="0"/>
      <dgm:spPr/>
    </dgm:pt>
    <dgm:pt modelId="{B681D89C-19CF-49C1-80FA-FA3D3277140F}" type="pres">
      <dgm:prSet presAssocID="{D0F02D90-DFFC-4C63-80C9-85321A8E7B0D}" presName="vertFour" presStyleCnt="0">
        <dgm:presLayoutVars>
          <dgm:chPref val="3"/>
        </dgm:presLayoutVars>
      </dgm:prSet>
      <dgm:spPr/>
    </dgm:pt>
    <dgm:pt modelId="{F78FB903-C832-4F7E-8425-B5D8FAD9F47F}" type="pres">
      <dgm:prSet presAssocID="{D0F02D90-DFFC-4C63-80C9-85321A8E7B0D}" presName="txFour" presStyleLbl="node4" presStyleIdx="5" presStyleCnt="8" custFlipHor="1" custScaleX="61883" custScaleY="83160" custLinFactNeighborX="-13920" custLinFactNeighborY="5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B1691-630D-45E1-BAB7-C459300E6E8C}" type="pres">
      <dgm:prSet presAssocID="{D0F02D90-DFFC-4C63-80C9-85321A8E7B0D}" presName="horzFour" presStyleCnt="0"/>
      <dgm:spPr/>
    </dgm:pt>
    <dgm:pt modelId="{398D056E-40A0-406A-98EA-4C7048E27ABC}" type="pres">
      <dgm:prSet presAssocID="{21EC9623-6078-4EB8-BC8E-868B48B29B77}" presName="sibSpaceFour" presStyleCnt="0"/>
      <dgm:spPr/>
    </dgm:pt>
    <dgm:pt modelId="{4139ABF5-6A33-4248-94BF-744358F73FE9}" type="pres">
      <dgm:prSet presAssocID="{E633B1E1-0877-41F7-8FE5-189ABA799B62}" presName="vertFour" presStyleCnt="0">
        <dgm:presLayoutVars>
          <dgm:chPref val="3"/>
        </dgm:presLayoutVars>
      </dgm:prSet>
      <dgm:spPr/>
    </dgm:pt>
    <dgm:pt modelId="{A36ECD18-8DC1-4300-A032-1011C9417038}" type="pres">
      <dgm:prSet presAssocID="{E633B1E1-0877-41F7-8FE5-189ABA799B62}" presName="txFour" presStyleLbl="node4" presStyleIdx="6" presStyleCnt="8" custFlipHor="0" custScaleX="83403" custScaleY="80416" custLinFactNeighborX="-11141" custLinFactNeighborY="4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26CD90-778B-4474-B908-4FFB31E62323}" type="pres">
      <dgm:prSet presAssocID="{E633B1E1-0877-41F7-8FE5-189ABA799B62}" presName="horzFour" presStyleCnt="0"/>
      <dgm:spPr/>
    </dgm:pt>
    <dgm:pt modelId="{EC044419-7205-4C7A-BE06-0D983D3E4CD6}" type="pres">
      <dgm:prSet presAssocID="{4F1907BA-ACF2-4FDB-9B54-317FD83A34FD}" presName="sibSpaceTwo" presStyleCnt="0"/>
      <dgm:spPr/>
    </dgm:pt>
    <dgm:pt modelId="{20FBE254-DAEC-41B1-B8B9-BEA3DD9B4803}" type="pres">
      <dgm:prSet presAssocID="{3D4A55CE-1833-4666-98D3-534D1CF7F35B}" presName="vertTwo" presStyleCnt="0"/>
      <dgm:spPr/>
    </dgm:pt>
    <dgm:pt modelId="{D241C947-0480-4C4F-A5B5-780CBA66A4DB}" type="pres">
      <dgm:prSet presAssocID="{3D4A55CE-1833-4666-98D3-534D1CF7F35B}" presName="txTwo" presStyleLbl="node2" presStyleIdx="4" presStyleCnt="5" custScaleX="156458" custScaleY="38972" custLinFactNeighborX="-1809" custLinFactNeighborY="-9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FA83F-E660-4669-96D7-5991742EA803}" type="pres">
      <dgm:prSet presAssocID="{3D4A55CE-1833-4666-98D3-534D1CF7F35B}" presName="parTransTwo" presStyleCnt="0"/>
      <dgm:spPr/>
    </dgm:pt>
    <dgm:pt modelId="{3D4FB21D-1BB2-4A40-9D15-3F0164143C0D}" type="pres">
      <dgm:prSet presAssocID="{3D4A55CE-1833-4666-98D3-534D1CF7F35B}" presName="horzTwo" presStyleCnt="0"/>
      <dgm:spPr/>
    </dgm:pt>
    <dgm:pt modelId="{4AE0DF2E-1CC4-48F1-9EEB-18CA47D3212B}" type="pres">
      <dgm:prSet presAssocID="{F925C09B-053A-44F1-84A5-AC8C3C07DAF9}" presName="vertThree" presStyleCnt="0"/>
      <dgm:spPr/>
    </dgm:pt>
    <dgm:pt modelId="{CDC5E9A6-F66B-4B8F-BA4E-1F497CFBF900}" type="pres">
      <dgm:prSet presAssocID="{F925C09B-053A-44F1-84A5-AC8C3C07DAF9}" presName="txThree" presStyleLbl="node3" presStyleIdx="5" presStyleCnt="6" custScaleX="141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D5649A-61C8-49D8-99DB-88EC0172103C}" type="pres">
      <dgm:prSet presAssocID="{F925C09B-053A-44F1-84A5-AC8C3C07DAF9}" presName="parTransThree" presStyleCnt="0"/>
      <dgm:spPr/>
    </dgm:pt>
    <dgm:pt modelId="{B044CEDC-272D-4359-93FB-6B3909F174D5}" type="pres">
      <dgm:prSet presAssocID="{F925C09B-053A-44F1-84A5-AC8C3C07DAF9}" presName="horzThree" presStyleCnt="0"/>
      <dgm:spPr/>
    </dgm:pt>
    <dgm:pt modelId="{6DADB75D-4AAF-4CF8-A25A-AD5DE3C67877}" type="pres">
      <dgm:prSet presAssocID="{B92E92E1-FD44-4D41-B9FF-9E103259B9EE}" presName="vertFour" presStyleCnt="0">
        <dgm:presLayoutVars>
          <dgm:chPref val="3"/>
        </dgm:presLayoutVars>
      </dgm:prSet>
      <dgm:spPr/>
    </dgm:pt>
    <dgm:pt modelId="{84A0AE70-4FB4-47EE-885F-C1AFC0907744}" type="pres">
      <dgm:prSet presAssocID="{B92E92E1-FD44-4D41-B9FF-9E103259B9EE}" presName="txFour" presStyleLbl="node4" presStyleIdx="7" presStyleCnt="8" custScaleX="207113" custScaleY="72918" custLinFactNeighborX="-13039" custLinFactNeighborY="7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EC0FE-EEC8-4FD0-9E75-39A49B1F2E29}" type="pres">
      <dgm:prSet presAssocID="{B92E92E1-FD44-4D41-B9FF-9E103259B9EE}" presName="horzFour" presStyleCnt="0"/>
      <dgm:spPr/>
    </dgm:pt>
  </dgm:ptLst>
  <dgm:cxnLst>
    <dgm:cxn modelId="{3DFCC70C-6DF2-4276-8976-BF1C1788A172}" type="presOf" srcId="{8C2D98DB-D463-44D9-A7BB-4E74F116D40C}" destId="{667DFD66-02B4-487A-8945-4D69066F3FFF}" srcOrd="0" destOrd="0" presId="urn:microsoft.com/office/officeart/2005/8/layout/hierarchy4"/>
    <dgm:cxn modelId="{0563BECB-1855-4DDE-AE5A-48C60DB0F1D4}" type="presOf" srcId="{0D60AA5B-194C-4690-B245-353773B4A335}" destId="{9CAF3E70-7F66-4D6C-9A18-5B2567AB39F8}" srcOrd="0" destOrd="0" presId="urn:microsoft.com/office/officeart/2005/8/layout/hierarchy4"/>
    <dgm:cxn modelId="{09071EE0-110C-419F-89B4-9585E4DBAA92}" type="presOf" srcId="{EECD7903-5312-43C7-BE32-302DD1B2A547}" destId="{3D38BE5E-AFB8-4CAB-9D24-1CA7D7B738E3}" srcOrd="0" destOrd="0" presId="urn:microsoft.com/office/officeart/2005/8/layout/hierarchy4"/>
    <dgm:cxn modelId="{17B03619-B7D2-4C1F-B073-0C03BDC16963}" type="presOf" srcId="{96D346D5-8D37-4FBC-9979-0A9855F3FE27}" destId="{5415DE33-F1DA-4F0A-A841-3400DB57E8FD}" srcOrd="0" destOrd="0" presId="urn:microsoft.com/office/officeart/2005/8/layout/hierarchy4"/>
    <dgm:cxn modelId="{FD31E679-99A4-44C7-AA60-D2A383406104}" type="presOf" srcId="{77E40813-7DD9-4C41-BAA5-B16317C6DB8B}" destId="{8AA23854-7E7C-464D-AB39-1962DBF89D68}" srcOrd="0" destOrd="0" presId="urn:microsoft.com/office/officeart/2005/8/layout/hierarchy4"/>
    <dgm:cxn modelId="{44787398-8763-4726-821D-1F0B1F9F05F7}" srcId="{F925C09B-053A-44F1-84A5-AC8C3C07DAF9}" destId="{B92E92E1-FD44-4D41-B9FF-9E103259B9EE}" srcOrd="0" destOrd="0" parTransId="{4EC664F6-48D4-4D4B-B6E8-F89FAA45611E}" sibTransId="{749FCB66-41D5-4EB1-8854-4BFE7C64FFBD}"/>
    <dgm:cxn modelId="{1ADF4C1B-2505-425F-97EA-B4727284974F}" type="presOf" srcId="{B92E92E1-FD44-4D41-B9FF-9E103259B9EE}" destId="{84A0AE70-4FB4-47EE-885F-C1AFC0907744}" srcOrd="0" destOrd="0" presId="urn:microsoft.com/office/officeart/2005/8/layout/hierarchy4"/>
    <dgm:cxn modelId="{401C90F7-3E32-4996-8FE4-EC56308586EE}" srcId="{3D4A55CE-1833-4666-98D3-534D1CF7F35B}" destId="{F925C09B-053A-44F1-84A5-AC8C3C07DAF9}" srcOrd="0" destOrd="0" parTransId="{9B4B088C-FDC8-40CE-B85B-4978F5EBF9E3}" sibTransId="{6CC79711-E023-4D3F-83DE-8DC5A0B99AEB}"/>
    <dgm:cxn modelId="{EC1FE068-E6B5-4455-A40C-5FE2EA0C7CCA}" srcId="{77E40813-7DD9-4C41-BAA5-B16317C6DB8B}" destId="{FF88B6B6-E52E-4267-AB51-95ED68E47ADF}" srcOrd="0" destOrd="0" parTransId="{CAC8F3C1-358B-42A8-B32A-4EF8581CD098}" sibTransId="{FA1E0F93-257C-40F0-A9D0-D049F343BD08}"/>
    <dgm:cxn modelId="{E1916573-8BB9-4F8C-A09A-09D979C8CE10}" type="presOf" srcId="{EE53A413-A90D-4837-A57E-08490C0E3B32}" destId="{28108807-75BD-45E6-A9E5-00FC32A4DBE4}" srcOrd="0" destOrd="0" presId="urn:microsoft.com/office/officeart/2005/8/layout/hierarchy4"/>
    <dgm:cxn modelId="{7D8257F2-A7BF-4680-95FD-0F263A1AC1FF}" srcId="{8C2D98DB-D463-44D9-A7BB-4E74F116D40C}" destId="{55EBEE19-86FB-47F4-BDA9-4695D49E69C5}" srcOrd="2" destOrd="0" parTransId="{AE86D570-DD3E-49B2-848F-32325E4D50D3}" sibTransId="{1E6F791C-66FA-4F4B-9CEF-3206813F762C}"/>
    <dgm:cxn modelId="{7058FB3E-64D6-471E-9F8D-0D4DE962535B}" srcId="{8C2D98DB-D463-44D9-A7BB-4E74F116D40C}" destId="{3D4A55CE-1833-4666-98D3-534D1CF7F35B}" srcOrd="4" destOrd="0" parTransId="{416C3032-3CF0-4326-8338-E2645C186182}" sibTransId="{C23057C1-BB9E-4818-ACC8-D2CFED81B67A}"/>
    <dgm:cxn modelId="{F34D161A-5DBB-4308-B6C8-44B26B95D975}" srcId="{8C2D98DB-D463-44D9-A7BB-4E74F116D40C}" destId="{EE53A413-A90D-4837-A57E-08490C0E3B32}" srcOrd="3" destOrd="0" parTransId="{65BCA5B4-0909-452E-AA2C-C07C2CD57861}" sibTransId="{4F1907BA-ACF2-4FDB-9B54-317FD83A34FD}"/>
    <dgm:cxn modelId="{BA2D19E0-586B-444C-992B-ADC3B3DC9812}" srcId="{FF88B6B6-E52E-4267-AB51-95ED68E47ADF}" destId="{605B5192-A78E-45C6-A2B8-5B758395624D}" srcOrd="0" destOrd="0" parTransId="{904AADD0-F8FA-49F3-8886-3B5B5CD6DEAC}" sibTransId="{7D9B2EA4-5E9C-4396-B83E-3B0B2E321154}"/>
    <dgm:cxn modelId="{D5314D92-DFB2-440C-97FC-5C01F367D795}" srcId="{EECD7903-5312-43C7-BE32-302DD1B2A547}" destId="{E633B1E1-0877-41F7-8FE5-189ABA799B62}" srcOrd="2" destOrd="0" parTransId="{836AA315-D7EA-42C0-B814-CE1CF216D65C}" sibTransId="{8EC43942-3C6F-4A0A-AD95-37824077DCE3}"/>
    <dgm:cxn modelId="{F540E2A7-7D21-4FD5-87D7-EA7372094BB2}" type="presOf" srcId="{16CD1479-4BAD-4810-86B0-D1D2395FE702}" destId="{24854857-038D-49E0-ACC4-4BDB53EB5074}" srcOrd="0" destOrd="0" presId="urn:microsoft.com/office/officeart/2005/8/layout/hierarchy4"/>
    <dgm:cxn modelId="{DE469469-5278-4AA5-B545-B3C4B73D6B55}" srcId="{8C2D98DB-D463-44D9-A7BB-4E74F116D40C}" destId="{F3A8E351-3B80-4FAE-8385-C8DB9C0B3898}" srcOrd="0" destOrd="0" parTransId="{CBFAA5D2-E341-4D78-8F83-77BD49BE82C1}" sibTransId="{37A8D138-616B-432E-90C2-7C4C07136893}"/>
    <dgm:cxn modelId="{E6C6BD52-1592-4006-821E-7F51A0C4BFE4}" srcId="{0D60AA5B-194C-4690-B245-353773B4A335}" destId="{8C2D98DB-D463-44D9-A7BB-4E74F116D40C}" srcOrd="0" destOrd="0" parTransId="{AF165B08-A83D-46CA-8C6F-29366D99E094}" sibTransId="{CB35180F-9AB4-469B-9BEE-25C2B41C2F1D}"/>
    <dgm:cxn modelId="{AF19D599-013A-462D-86EF-1243BF56EC97}" type="presOf" srcId="{55EBEE19-86FB-47F4-BDA9-4695D49E69C5}" destId="{9A559C77-7A4E-4056-9059-15E91CF67C4B}" srcOrd="0" destOrd="0" presId="urn:microsoft.com/office/officeart/2005/8/layout/hierarchy4"/>
    <dgm:cxn modelId="{D7DB81F4-0D8A-44B2-8E8B-385A0D0BB41C}" srcId="{EECD7903-5312-43C7-BE32-302DD1B2A547}" destId="{48C5A491-CE40-4430-B724-CA01B4DFCA71}" srcOrd="0" destOrd="0" parTransId="{321BF8CE-2A6F-40B6-A948-93C50629C0C5}" sibTransId="{3288E8B4-35CE-4FEA-8386-AC723F8809C9}"/>
    <dgm:cxn modelId="{768C4146-118A-463F-8EEC-9DB6944FB30A}" srcId="{55EBEE19-86FB-47F4-BDA9-4695D49E69C5}" destId="{6905EE53-D42B-47C8-AFBE-532F6E725F1B}" srcOrd="0" destOrd="0" parTransId="{35A163EE-5818-4B1F-AB47-3004F455397E}" sibTransId="{AD8B42FD-EE3F-4626-AF45-D146D68354B5}"/>
    <dgm:cxn modelId="{657E98DA-7CDB-46E7-B71B-B2A90FE1A8F3}" type="presOf" srcId="{F0BEFD9A-0FE5-4ECD-A434-87F7FDA802A4}" destId="{7FB4ECDE-F247-4BCE-A5D4-8604174B6D75}" srcOrd="0" destOrd="0" presId="urn:microsoft.com/office/officeart/2005/8/layout/hierarchy4"/>
    <dgm:cxn modelId="{9712C9A3-AF39-411B-A6F5-8AE4B9BB205D}" srcId="{6905EE53-D42B-47C8-AFBE-532F6E725F1B}" destId="{96D346D5-8D37-4FBC-9979-0A9855F3FE27}" srcOrd="0" destOrd="0" parTransId="{BF860C89-4C64-431C-B4F1-9F2CEB0EDBCE}" sibTransId="{D549E48D-A876-4F82-949D-9D500FA3C533}"/>
    <dgm:cxn modelId="{7CED3933-FF42-4B8D-AA87-1D0A5A8DCB34}" type="presOf" srcId="{6905EE53-D42B-47C8-AFBE-532F6E725F1B}" destId="{F6F8A9E7-8EC7-4130-8D64-6BA7589022C8}" srcOrd="0" destOrd="0" presId="urn:microsoft.com/office/officeart/2005/8/layout/hierarchy4"/>
    <dgm:cxn modelId="{68AA7DD9-31D2-4BDD-AD24-E28EF9C56AD3}" srcId="{F3A8E351-3B80-4FAE-8385-C8DB9C0B3898}" destId="{2DEDFCE1-5D77-4636-8C83-646C6058EB8A}" srcOrd="0" destOrd="0" parTransId="{7DC2142B-A9A0-40A2-BB7F-623226E967A8}" sibTransId="{D373CC0B-7323-4944-9CF7-C4430CE3D1CC}"/>
    <dgm:cxn modelId="{CFE5CC17-A275-4522-8832-81DAC1EC9F76}" type="presOf" srcId="{48C5A491-CE40-4430-B724-CA01B4DFCA71}" destId="{B19BF742-4481-406A-BAB4-E16FCEFFCBE2}" srcOrd="0" destOrd="0" presId="urn:microsoft.com/office/officeart/2005/8/layout/hierarchy4"/>
    <dgm:cxn modelId="{F9D720DB-48BB-476B-A6ED-4752FFBC6A55}" type="presOf" srcId="{3D4A55CE-1833-4666-98D3-534D1CF7F35B}" destId="{D241C947-0480-4C4F-A5B5-780CBA66A4DB}" srcOrd="0" destOrd="0" presId="urn:microsoft.com/office/officeart/2005/8/layout/hierarchy4"/>
    <dgm:cxn modelId="{3E1A4EDD-AAC1-4EEA-A260-BBCCBD46F41A}" srcId="{EE53A413-A90D-4837-A57E-08490C0E3B32}" destId="{EECD7903-5312-43C7-BE32-302DD1B2A547}" srcOrd="0" destOrd="0" parTransId="{5E72AD95-0FF7-49C2-AF64-BBBCE0914336}" sibTransId="{1C7B5DA2-46A7-4CA9-94BD-20618A1C9EC3}"/>
    <dgm:cxn modelId="{D53399AB-7BF1-465B-8F2E-272280194CA4}" srcId="{8C2D98DB-D463-44D9-A7BB-4E74F116D40C}" destId="{77E40813-7DD9-4C41-BAA5-B16317C6DB8B}" srcOrd="1" destOrd="0" parTransId="{1FA8C014-D410-43D8-B90F-15D7A544973B}" sibTransId="{1C3B5086-4EA6-47FE-BED1-8D62C77ECF0B}"/>
    <dgm:cxn modelId="{918EB0B7-780C-4A44-92AC-1928F4DB8774}" type="presOf" srcId="{E633B1E1-0877-41F7-8FE5-189ABA799B62}" destId="{A36ECD18-8DC1-4300-A032-1011C9417038}" srcOrd="0" destOrd="0" presId="urn:microsoft.com/office/officeart/2005/8/layout/hierarchy4"/>
    <dgm:cxn modelId="{0CF3D586-A3EE-4A9E-B2A3-8DE0A57ADAE3}" type="presOf" srcId="{D0F02D90-DFFC-4C63-80C9-85321A8E7B0D}" destId="{F78FB903-C832-4F7E-8425-B5D8FAD9F47F}" srcOrd="0" destOrd="0" presId="urn:microsoft.com/office/officeart/2005/8/layout/hierarchy4"/>
    <dgm:cxn modelId="{95F6DF19-D24A-4C3A-A1F8-A4D06AA0DDCF}" type="presOf" srcId="{FF88B6B6-E52E-4267-AB51-95ED68E47ADF}" destId="{28224317-66B9-4A73-A628-F400CC69CC29}" srcOrd="0" destOrd="0" presId="urn:microsoft.com/office/officeart/2005/8/layout/hierarchy4"/>
    <dgm:cxn modelId="{ABE4BBF9-A298-485F-86AE-EEB7CDF94985}" type="presOf" srcId="{605B5192-A78E-45C6-A2B8-5B758395624D}" destId="{FD3303A1-D4C0-45F0-B3B1-26F662D9E503}" srcOrd="0" destOrd="0" presId="urn:microsoft.com/office/officeart/2005/8/layout/hierarchy4"/>
    <dgm:cxn modelId="{48EDEC16-AFF6-4C4C-AD6C-189FE150463D}" type="presOf" srcId="{F3A8E351-3B80-4FAE-8385-C8DB9C0B3898}" destId="{2D55B682-ED92-41D0-8173-D2027917802D}" srcOrd="0" destOrd="0" presId="urn:microsoft.com/office/officeart/2005/8/layout/hierarchy4"/>
    <dgm:cxn modelId="{7C44554C-4B39-4683-A077-D1F503F5914B}" srcId="{EECD7903-5312-43C7-BE32-302DD1B2A547}" destId="{D0F02D90-DFFC-4C63-80C9-85321A8E7B0D}" srcOrd="1" destOrd="0" parTransId="{E98570A5-22ED-47DE-844F-599ACA4B467B}" sibTransId="{21EC9623-6078-4EB8-BC8E-868B48B29B77}"/>
    <dgm:cxn modelId="{58DFB53D-6A6D-4A41-9BB8-A8C9F1126EE1}" type="presOf" srcId="{F925C09B-053A-44F1-84A5-AC8C3C07DAF9}" destId="{CDC5E9A6-F66B-4B8F-BA4E-1F497CFBF900}" srcOrd="0" destOrd="0" presId="urn:microsoft.com/office/officeart/2005/8/layout/hierarchy4"/>
    <dgm:cxn modelId="{B1BF903E-2351-4B2D-A9C3-0021254F8641}" srcId="{F0BEFD9A-0FE5-4ECD-A434-87F7FDA802A4}" destId="{16CD1479-4BAD-4810-86B0-D1D2395FE702}" srcOrd="0" destOrd="0" parTransId="{D5EBE0E4-4507-4CBC-ABE5-D62F484F8A87}" sibTransId="{2A2BF458-482B-4730-ABD9-80E728BE62FD}"/>
    <dgm:cxn modelId="{C0843AE0-001E-417F-9F14-45E9DF836557}" srcId="{F3A8E351-3B80-4FAE-8385-C8DB9C0B3898}" destId="{F0BEFD9A-0FE5-4ECD-A434-87F7FDA802A4}" srcOrd="1" destOrd="0" parTransId="{C9C9B76E-0029-4618-B632-FDA96525F9F1}" sibTransId="{F0B88FEE-1F28-4573-8137-377D73B61489}"/>
    <dgm:cxn modelId="{21E76188-5F26-4A3E-9292-B55BF62E9B65}" type="presOf" srcId="{2DEDFCE1-5D77-4636-8C83-646C6058EB8A}" destId="{DF907539-C98F-4449-BF28-3220BB22A9F5}" srcOrd="0" destOrd="0" presId="urn:microsoft.com/office/officeart/2005/8/layout/hierarchy4"/>
    <dgm:cxn modelId="{B03A91E2-E315-4BDC-A18C-401130E44097}" srcId="{2DEDFCE1-5D77-4636-8C83-646C6058EB8A}" destId="{5F7E08E9-DF85-4D7D-B524-AF884DDFCA8A}" srcOrd="0" destOrd="0" parTransId="{87E45923-4B49-41F1-8F35-92FF64FE50FD}" sibTransId="{40CCE61A-F2CA-4F1A-892F-F4FB4862DDDA}"/>
    <dgm:cxn modelId="{0A325D28-86FD-414A-ABC4-112E7EC05381}" type="presOf" srcId="{5F7E08E9-DF85-4D7D-B524-AF884DDFCA8A}" destId="{2D61CFBA-79DB-43DD-9BC6-356A1461A74A}" srcOrd="0" destOrd="0" presId="urn:microsoft.com/office/officeart/2005/8/layout/hierarchy4"/>
    <dgm:cxn modelId="{71B64F6F-59C1-4EE7-B8D7-8920EE9138D9}" type="presParOf" srcId="{9CAF3E70-7F66-4D6C-9A18-5B2567AB39F8}" destId="{49E819EE-FE85-4EA7-89CF-A29C1372D35B}" srcOrd="0" destOrd="0" presId="urn:microsoft.com/office/officeart/2005/8/layout/hierarchy4"/>
    <dgm:cxn modelId="{013CFE05-0879-4E5A-828E-F3B201C634CD}" type="presParOf" srcId="{49E819EE-FE85-4EA7-89CF-A29C1372D35B}" destId="{667DFD66-02B4-487A-8945-4D69066F3FFF}" srcOrd="0" destOrd="0" presId="urn:microsoft.com/office/officeart/2005/8/layout/hierarchy4"/>
    <dgm:cxn modelId="{52CAE56B-F671-482D-9587-7E67C05B1541}" type="presParOf" srcId="{49E819EE-FE85-4EA7-89CF-A29C1372D35B}" destId="{9AD9CDE8-549F-4AE1-859E-3A32AEBC5926}" srcOrd="1" destOrd="0" presId="urn:microsoft.com/office/officeart/2005/8/layout/hierarchy4"/>
    <dgm:cxn modelId="{215F3869-50DD-4A6F-9DBF-08C79817541E}" type="presParOf" srcId="{49E819EE-FE85-4EA7-89CF-A29C1372D35B}" destId="{36E28B52-FEF1-42FE-B052-EA0EB0EF3D61}" srcOrd="2" destOrd="0" presId="urn:microsoft.com/office/officeart/2005/8/layout/hierarchy4"/>
    <dgm:cxn modelId="{C42C2AB6-989F-42B4-B8FC-5EE5D6468E74}" type="presParOf" srcId="{36E28B52-FEF1-42FE-B052-EA0EB0EF3D61}" destId="{F6A03727-A541-4940-8ED2-66834819D533}" srcOrd="0" destOrd="0" presId="urn:microsoft.com/office/officeart/2005/8/layout/hierarchy4"/>
    <dgm:cxn modelId="{4F553678-A323-4C60-B155-175E1358023E}" type="presParOf" srcId="{F6A03727-A541-4940-8ED2-66834819D533}" destId="{2D55B682-ED92-41D0-8173-D2027917802D}" srcOrd="0" destOrd="0" presId="urn:microsoft.com/office/officeart/2005/8/layout/hierarchy4"/>
    <dgm:cxn modelId="{643CB4D2-F930-49B2-85E3-8F3BC239896C}" type="presParOf" srcId="{F6A03727-A541-4940-8ED2-66834819D533}" destId="{BB6D7612-664C-49C6-838D-B541743F4C62}" srcOrd="1" destOrd="0" presId="urn:microsoft.com/office/officeart/2005/8/layout/hierarchy4"/>
    <dgm:cxn modelId="{9D7F2BC7-DD0D-4FA2-9ECB-0A3D1C2F06E2}" type="presParOf" srcId="{F6A03727-A541-4940-8ED2-66834819D533}" destId="{EFFCE7FF-2DE9-4C08-8D0D-A1508108436C}" srcOrd="2" destOrd="0" presId="urn:microsoft.com/office/officeart/2005/8/layout/hierarchy4"/>
    <dgm:cxn modelId="{81B8AEA2-8E60-4523-B52E-99D6307BB1B1}" type="presParOf" srcId="{EFFCE7FF-2DE9-4C08-8D0D-A1508108436C}" destId="{43432026-AC21-4352-87FF-D12797AD6362}" srcOrd="0" destOrd="0" presId="urn:microsoft.com/office/officeart/2005/8/layout/hierarchy4"/>
    <dgm:cxn modelId="{8A89DA80-8C24-46C0-8DEF-FEC687DD3407}" type="presParOf" srcId="{43432026-AC21-4352-87FF-D12797AD6362}" destId="{DF907539-C98F-4449-BF28-3220BB22A9F5}" srcOrd="0" destOrd="0" presId="urn:microsoft.com/office/officeart/2005/8/layout/hierarchy4"/>
    <dgm:cxn modelId="{C77E1314-F99E-4952-AE6C-CDAAFC620AAD}" type="presParOf" srcId="{43432026-AC21-4352-87FF-D12797AD6362}" destId="{BCACF5A2-902B-4A68-AE73-09ED54F65CB6}" srcOrd="1" destOrd="0" presId="urn:microsoft.com/office/officeart/2005/8/layout/hierarchy4"/>
    <dgm:cxn modelId="{4B4D0F6D-EE0F-4015-A205-4E0E3EF5AA11}" type="presParOf" srcId="{43432026-AC21-4352-87FF-D12797AD6362}" destId="{48428B1A-8A6D-4FF0-9827-1CA095A40B43}" srcOrd="2" destOrd="0" presId="urn:microsoft.com/office/officeart/2005/8/layout/hierarchy4"/>
    <dgm:cxn modelId="{5F0D4F09-C5B8-43B4-877C-1414A7FC8F73}" type="presParOf" srcId="{48428B1A-8A6D-4FF0-9827-1CA095A40B43}" destId="{F9A98205-5998-4F76-BC5E-9EA8EE152D3A}" srcOrd="0" destOrd="0" presId="urn:microsoft.com/office/officeart/2005/8/layout/hierarchy4"/>
    <dgm:cxn modelId="{BB60E19B-0038-4D25-A451-F86F829A72D1}" type="presParOf" srcId="{F9A98205-5998-4F76-BC5E-9EA8EE152D3A}" destId="{2D61CFBA-79DB-43DD-9BC6-356A1461A74A}" srcOrd="0" destOrd="0" presId="urn:microsoft.com/office/officeart/2005/8/layout/hierarchy4"/>
    <dgm:cxn modelId="{439CD244-2FFC-43E8-931E-7B9DB6CECFB0}" type="presParOf" srcId="{F9A98205-5998-4F76-BC5E-9EA8EE152D3A}" destId="{5403E002-3287-46B0-8AA6-CC502E18A57F}" srcOrd="1" destOrd="0" presId="urn:microsoft.com/office/officeart/2005/8/layout/hierarchy4"/>
    <dgm:cxn modelId="{9BB4D706-9FA1-4C22-AF9C-1E0B2F87AC0B}" type="presParOf" srcId="{EFFCE7FF-2DE9-4C08-8D0D-A1508108436C}" destId="{2C1A7B14-3D41-4A52-B635-2D8BA2CDB718}" srcOrd="1" destOrd="0" presId="urn:microsoft.com/office/officeart/2005/8/layout/hierarchy4"/>
    <dgm:cxn modelId="{C7042C1E-AD5D-4888-8A98-E69F350647E4}" type="presParOf" srcId="{EFFCE7FF-2DE9-4C08-8D0D-A1508108436C}" destId="{0D9664EB-FB83-4C08-8BF0-7219CF8B71B4}" srcOrd="2" destOrd="0" presId="urn:microsoft.com/office/officeart/2005/8/layout/hierarchy4"/>
    <dgm:cxn modelId="{B7974FE1-BEFC-473D-AA89-5D7143D65E14}" type="presParOf" srcId="{0D9664EB-FB83-4C08-8BF0-7219CF8B71B4}" destId="{7FB4ECDE-F247-4BCE-A5D4-8604174B6D75}" srcOrd="0" destOrd="0" presId="urn:microsoft.com/office/officeart/2005/8/layout/hierarchy4"/>
    <dgm:cxn modelId="{2BD4346F-1151-4293-AAB2-70572B5BE476}" type="presParOf" srcId="{0D9664EB-FB83-4C08-8BF0-7219CF8B71B4}" destId="{2F351F61-246A-47C1-8824-2166CDADDA94}" srcOrd="1" destOrd="0" presId="urn:microsoft.com/office/officeart/2005/8/layout/hierarchy4"/>
    <dgm:cxn modelId="{C57E8E50-AE1F-4860-A2CB-0747823508E4}" type="presParOf" srcId="{0D9664EB-FB83-4C08-8BF0-7219CF8B71B4}" destId="{3A3ABF36-8447-408B-AC5D-E02A1B3E254E}" srcOrd="2" destOrd="0" presId="urn:microsoft.com/office/officeart/2005/8/layout/hierarchy4"/>
    <dgm:cxn modelId="{D1B713EB-D924-49DF-86A4-07827B184E0C}" type="presParOf" srcId="{3A3ABF36-8447-408B-AC5D-E02A1B3E254E}" destId="{D75A31B7-3FAD-4E13-AF42-72B059020DAD}" srcOrd="0" destOrd="0" presId="urn:microsoft.com/office/officeart/2005/8/layout/hierarchy4"/>
    <dgm:cxn modelId="{D1F5838F-CBA0-4C2D-A6F1-5D10B4F67F16}" type="presParOf" srcId="{D75A31B7-3FAD-4E13-AF42-72B059020DAD}" destId="{24854857-038D-49E0-ACC4-4BDB53EB5074}" srcOrd="0" destOrd="0" presId="urn:microsoft.com/office/officeart/2005/8/layout/hierarchy4"/>
    <dgm:cxn modelId="{7E1A7C0D-1B7E-4645-BFCA-586CCF2CFFA0}" type="presParOf" srcId="{D75A31B7-3FAD-4E13-AF42-72B059020DAD}" destId="{269381E5-FD39-4CA6-ACEE-E8C3D7ACAD98}" srcOrd="1" destOrd="0" presId="urn:microsoft.com/office/officeart/2005/8/layout/hierarchy4"/>
    <dgm:cxn modelId="{F18D7C32-0613-4059-BB82-5E7FC3D9BB06}" type="presParOf" srcId="{36E28B52-FEF1-42FE-B052-EA0EB0EF3D61}" destId="{0C8FCFBC-1B2C-4F0F-8AF7-B2D711EC51E0}" srcOrd="1" destOrd="0" presId="urn:microsoft.com/office/officeart/2005/8/layout/hierarchy4"/>
    <dgm:cxn modelId="{10BF383F-1CB2-4B69-93C1-F6F327314B86}" type="presParOf" srcId="{36E28B52-FEF1-42FE-B052-EA0EB0EF3D61}" destId="{59F64AAF-445A-450D-93DF-3FFD6C43731D}" srcOrd="2" destOrd="0" presId="urn:microsoft.com/office/officeart/2005/8/layout/hierarchy4"/>
    <dgm:cxn modelId="{1DAA4766-572B-4D05-80DF-5E822A7B2D50}" type="presParOf" srcId="{59F64AAF-445A-450D-93DF-3FFD6C43731D}" destId="{8AA23854-7E7C-464D-AB39-1962DBF89D68}" srcOrd="0" destOrd="0" presId="urn:microsoft.com/office/officeart/2005/8/layout/hierarchy4"/>
    <dgm:cxn modelId="{5621517D-291C-4961-8829-ED3367F257DD}" type="presParOf" srcId="{59F64AAF-445A-450D-93DF-3FFD6C43731D}" destId="{424F8676-F00E-4EE9-951F-81DBEA2C0463}" srcOrd="1" destOrd="0" presId="urn:microsoft.com/office/officeart/2005/8/layout/hierarchy4"/>
    <dgm:cxn modelId="{D9FCC596-CE9A-44B7-A9A0-4C3A827E5A88}" type="presParOf" srcId="{59F64AAF-445A-450D-93DF-3FFD6C43731D}" destId="{28A93265-95F4-497B-B312-2188900C7368}" srcOrd="2" destOrd="0" presId="urn:microsoft.com/office/officeart/2005/8/layout/hierarchy4"/>
    <dgm:cxn modelId="{638C154A-40F9-41C3-B928-933B5699E10D}" type="presParOf" srcId="{28A93265-95F4-497B-B312-2188900C7368}" destId="{FEE0173F-FD82-4657-A710-24D0CAD35530}" srcOrd="0" destOrd="0" presId="urn:microsoft.com/office/officeart/2005/8/layout/hierarchy4"/>
    <dgm:cxn modelId="{8BDBF7CD-6AE7-4868-8803-7079E9CC70ED}" type="presParOf" srcId="{FEE0173F-FD82-4657-A710-24D0CAD35530}" destId="{28224317-66B9-4A73-A628-F400CC69CC29}" srcOrd="0" destOrd="0" presId="urn:microsoft.com/office/officeart/2005/8/layout/hierarchy4"/>
    <dgm:cxn modelId="{5CE530E3-BCB1-4A8F-BA8F-DF10E082FA20}" type="presParOf" srcId="{FEE0173F-FD82-4657-A710-24D0CAD35530}" destId="{0586B163-C59B-4F38-9893-0295C7F70E76}" srcOrd="1" destOrd="0" presId="urn:microsoft.com/office/officeart/2005/8/layout/hierarchy4"/>
    <dgm:cxn modelId="{9C1D8B96-753A-48CF-9DE7-5C1C82F1EF55}" type="presParOf" srcId="{FEE0173F-FD82-4657-A710-24D0CAD35530}" destId="{261D570A-9C94-4409-8D78-9AE0E8D40F2F}" srcOrd="2" destOrd="0" presId="urn:microsoft.com/office/officeart/2005/8/layout/hierarchy4"/>
    <dgm:cxn modelId="{6E7FE328-C1FE-4F55-A980-B2BFEF715D28}" type="presParOf" srcId="{261D570A-9C94-4409-8D78-9AE0E8D40F2F}" destId="{052D85C2-AE2C-482F-B56E-081372DCCE34}" srcOrd="0" destOrd="0" presId="urn:microsoft.com/office/officeart/2005/8/layout/hierarchy4"/>
    <dgm:cxn modelId="{F3CCB5FB-6A19-46F2-AA2B-CA2888E38242}" type="presParOf" srcId="{052D85C2-AE2C-482F-B56E-081372DCCE34}" destId="{FD3303A1-D4C0-45F0-B3B1-26F662D9E503}" srcOrd="0" destOrd="0" presId="urn:microsoft.com/office/officeart/2005/8/layout/hierarchy4"/>
    <dgm:cxn modelId="{EF769716-11FB-44D4-92F8-CF369403BF45}" type="presParOf" srcId="{052D85C2-AE2C-482F-B56E-081372DCCE34}" destId="{5F435208-3681-4B43-B0BD-B8CDDA501804}" srcOrd="1" destOrd="0" presId="urn:microsoft.com/office/officeart/2005/8/layout/hierarchy4"/>
    <dgm:cxn modelId="{0B48F841-3233-44F5-98EB-46CDE78D0DC2}" type="presParOf" srcId="{36E28B52-FEF1-42FE-B052-EA0EB0EF3D61}" destId="{071C0C21-5355-41AC-9CE5-7570576E77D1}" srcOrd="3" destOrd="0" presId="urn:microsoft.com/office/officeart/2005/8/layout/hierarchy4"/>
    <dgm:cxn modelId="{32F4411B-103A-41C0-8768-771FE1B2018F}" type="presParOf" srcId="{36E28B52-FEF1-42FE-B052-EA0EB0EF3D61}" destId="{36F36E00-3256-45B8-9992-5E4B651DF133}" srcOrd="4" destOrd="0" presId="urn:microsoft.com/office/officeart/2005/8/layout/hierarchy4"/>
    <dgm:cxn modelId="{7E832054-5A06-4D81-A803-68A36CE4576C}" type="presParOf" srcId="{36F36E00-3256-45B8-9992-5E4B651DF133}" destId="{9A559C77-7A4E-4056-9059-15E91CF67C4B}" srcOrd="0" destOrd="0" presId="urn:microsoft.com/office/officeart/2005/8/layout/hierarchy4"/>
    <dgm:cxn modelId="{DBCD1F74-7635-4ED9-A4EE-CD3F2DBEF8BD}" type="presParOf" srcId="{36F36E00-3256-45B8-9992-5E4B651DF133}" destId="{45332764-31BD-458F-B246-81D59400F33D}" srcOrd="1" destOrd="0" presId="urn:microsoft.com/office/officeart/2005/8/layout/hierarchy4"/>
    <dgm:cxn modelId="{CC02B175-FCEE-4D68-B375-AED42253AC2A}" type="presParOf" srcId="{36F36E00-3256-45B8-9992-5E4B651DF133}" destId="{6B2BBF8E-8644-42C0-B874-9B938C1B91EF}" srcOrd="2" destOrd="0" presId="urn:microsoft.com/office/officeart/2005/8/layout/hierarchy4"/>
    <dgm:cxn modelId="{62CDBDC2-85DC-4BFB-8350-518F07E1D392}" type="presParOf" srcId="{6B2BBF8E-8644-42C0-B874-9B938C1B91EF}" destId="{66E18586-114C-47C8-BB1B-8BB27CC97495}" srcOrd="0" destOrd="0" presId="urn:microsoft.com/office/officeart/2005/8/layout/hierarchy4"/>
    <dgm:cxn modelId="{DB20449E-18C2-4053-8DC3-12CE8E067CFD}" type="presParOf" srcId="{66E18586-114C-47C8-BB1B-8BB27CC97495}" destId="{F6F8A9E7-8EC7-4130-8D64-6BA7589022C8}" srcOrd="0" destOrd="0" presId="urn:microsoft.com/office/officeart/2005/8/layout/hierarchy4"/>
    <dgm:cxn modelId="{22272C32-6FB2-4CF2-BA2A-4E5578B99391}" type="presParOf" srcId="{66E18586-114C-47C8-BB1B-8BB27CC97495}" destId="{0B62EBE9-937F-431C-BA76-1850194E1FDB}" srcOrd="1" destOrd="0" presId="urn:microsoft.com/office/officeart/2005/8/layout/hierarchy4"/>
    <dgm:cxn modelId="{979E43CC-29E4-4BD3-BA40-47A19E686BC9}" type="presParOf" srcId="{66E18586-114C-47C8-BB1B-8BB27CC97495}" destId="{83115B17-D356-4215-9E37-0C211B9DBFD7}" srcOrd="2" destOrd="0" presId="urn:microsoft.com/office/officeart/2005/8/layout/hierarchy4"/>
    <dgm:cxn modelId="{DBADE6B9-0BAB-4FAA-83B5-3B90FD612787}" type="presParOf" srcId="{83115B17-D356-4215-9E37-0C211B9DBFD7}" destId="{79D0C119-B779-491D-9BBF-E965223172E5}" srcOrd="0" destOrd="0" presId="urn:microsoft.com/office/officeart/2005/8/layout/hierarchy4"/>
    <dgm:cxn modelId="{79F2BBBE-2A18-440A-89A8-FF4B1C0AAE68}" type="presParOf" srcId="{79D0C119-B779-491D-9BBF-E965223172E5}" destId="{5415DE33-F1DA-4F0A-A841-3400DB57E8FD}" srcOrd="0" destOrd="0" presId="urn:microsoft.com/office/officeart/2005/8/layout/hierarchy4"/>
    <dgm:cxn modelId="{ED9129DB-8FF4-42D3-8313-057FBF14F736}" type="presParOf" srcId="{79D0C119-B779-491D-9BBF-E965223172E5}" destId="{2F2FF2A3-3B60-4E5F-B83E-B1153398AE06}" srcOrd="1" destOrd="0" presId="urn:microsoft.com/office/officeart/2005/8/layout/hierarchy4"/>
    <dgm:cxn modelId="{C2300DB9-9594-41D5-8AB0-7B51EE984C52}" type="presParOf" srcId="{36E28B52-FEF1-42FE-B052-EA0EB0EF3D61}" destId="{64D1C325-726D-45C8-B7A7-BCC1CAF5198E}" srcOrd="5" destOrd="0" presId="urn:microsoft.com/office/officeart/2005/8/layout/hierarchy4"/>
    <dgm:cxn modelId="{682D5A23-9FFD-4223-96A9-7126FC5275BF}" type="presParOf" srcId="{36E28B52-FEF1-42FE-B052-EA0EB0EF3D61}" destId="{392D6190-FD79-4A78-B92D-72ED0ACCAFDE}" srcOrd="6" destOrd="0" presId="urn:microsoft.com/office/officeart/2005/8/layout/hierarchy4"/>
    <dgm:cxn modelId="{3AF3C6EB-9140-4402-ACA4-B2AEACF6FC0E}" type="presParOf" srcId="{392D6190-FD79-4A78-B92D-72ED0ACCAFDE}" destId="{28108807-75BD-45E6-A9E5-00FC32A4DBE4}" srcOrd="0" destOrd="0" presId="urn:microsoft.com/office/officeart/2005/8/layout/hierarchy4"/>
    <dgm:cxn modelId="{1E840F53-E595-41D5-AAF3-112129F7D1B2}" type="presParOf" srcId="{392D6190-FD79-4A78-B92D-72ED0ACCAFDE}" destId="{332F2B35-A0E7-49E9-BCBF-9F971A164277}" srcOrd="1" destOrd="0" presId="urn:microsoft.com/office/officeart/2005/8/layout/hierarchy4"/>
    <dgm:cxn modelId="{4DAB7DF6-FED6-4238-9034-116C2AAEA9D2}" type="presParOf" srcId="{392D6190-FD79-4A78-B92D-72ED0ACCAFDE}" destId="{F74CA70B-E95C-4341-BE3E-3BD9F512FD7B}" srcOrd="2" destOrd="0" presId="urn:microsoft.com/office/officeart/2005/8/layout/hierarchy4"/>
    <dgm:cxn modelId="{5B748319-0112-469E-97FA-E2282110F6F7}" type="presParOf" srcId="{F74CA70B-E95C-4341-BE3E-3BD9F512FD7B}" destId="{8971A938-BEA9-4DCC-9465-73DB77115010}" srcOrd="0" destOrd="0" presId="urn:microsoft.com/office/officeart/2005/8/layout/hierarchy4"/>
    <dgm:cxn modelId="{47F71689-CD11-49C5-834D-A858EFED1ACE}" type="presParOf" srcId="{8971A938-BEA9-4DCC-9465-73DB77115010}" destId="{3D38BE5E-AFB8-4CAB-9D24-1CA7D7B738E3}" srcOrd="0" destOrd="0" presId="urn:microsoft.com/office/officeart/2005/8/layout/hierarchy4"/>
    <dgm:cxn modelId="{C7F06EB3-63EF-438E-8640-117029EA4EA0}" type="presParOf" srcId="{8971A938-BEA9-4DCC-9465-73DB77115010}" destId="{947C9472-A77C-4AE0-B0B4-2F3E5A81DAF5}" srcOrd="1" destOrd="0" presId="urn:microsoft.com/office/officeart/2005/8/layout/hierarchy4"/>
    <dgm:cxn modelId="{D95291D9-4B46-40D6-A0ED-BD904D36BAB4}" type="presParOf" srcId="{8971A938-BEA9-4DCC-9465-73DB77115010}" destId="{00DFFFAC-14C8-42D5-8DAD-3AEF11D4EBEC}" srcOrd="2" destOrd="0" presId="urn:microsoft.com/office/officeart/2005/8/layout/hierarchy4"/>
    <dgm:cxn modelId="{20F399F9-914F-49C2-AE3B-2CE84BACC7AF}" type="presParOf" srcId="{00DFFFAC-14C8-42D5-8DAD-3AEF11D4EBEC}" destId="{B4A0317C-3509-4231-92AB-4671131BAEEB}" srcOrd="0" destOrd="0" presId="urn:microsoft.com/office/officeart/2005/8/layout/hierarchy4"/>
    <dgm:cxn modelId="{590ABA4F-FC48-42DC-8D71-55AAC30BAF85}" type="presParOf" srcId="{B4A0317C-3509-4231-92AB-4671131BAEEB}" destId="{B19BF742-4481-406A-BAB4-E16FCEFFCBE2}" srcOrd="0" destOrd="0" presId="urn:microsoft.com/office/officeart/2005/8/layout/hierarchy4"/>
    <dgm:cxn modelId="{7BFAF9E8-7FFA-4D2D-B119-0FCD17016841}" type="presParOf" srcId="{B4A0317C-3509-4231-92AB-4671131BAEEB}" destId="{49AD7FC3-195F-49E1-B51C-ED72B07EB7B3}" srcOrd="1" destOrd="0" presId="urn:microsoft.com/office/officeart/2005/8/layout/hierarchy4"/>
    <dgm:cxn modelId="{35C0C96E-A46E-4FE0-8972-219D9653E652}" type="presParOf" srcId="{00DFFFAC-14C8-42D5-8DAD-3AEF11D4EBEC}" destId="{D1AC2587-4F3B-4653-96F2-7B927E73BB96}" srcOrd="1" destOrd="0" presId="urn:microsoft.com/office/officeart/2005/8/layout/hierarchy4"/>
    <dgm:cxn modelId="{7E15F6AA-D3AC-4BCA-B0EF-81BB58E81D25}" type="presParOf" srcId="{00DFFFAC-14C8-42D5-8DAD-3AEF11D4EBEC}" destId="{B681D89C-19CF-49C1-80FA-FA3D3277140F}" srcOrd="2" destOrd="0" presId="urn:microsoft.com/office/officeart/2005/8/layout/hierarchy4"/>
    <dgm:cxn modelId="{2FC3F425-2EFD-40BD-8418-24921F99CBB2}" type="presParOf" srcId="{B681D89C-19CF-49C1-80FA-FA3D3277140F}" destId="{F78FB903-C832-4F7E-8425-B5D8FAD9F47F}" srcOrd="0" destOrd="0" presId="urn:microsoft.com/office/officeart/2005/8/layout/hierarchy4"/>
    <dgm:cxn modelId="{F701E911-3D23-46A3-A5D2-11274B082ED2}" type="presParOf" srcId="{B681D89C-19CF-49C1-80FA-FA3D3277140F}" destId="{CE0B1691-630D-45E1-BAB7-C459300E6E8C}" srcOrd="1" destOrd="0" presId="urn:microsoft.com/office/officeart/2005/8/layout/hierarchy4"/>
    <dgm:cxn modelId="{7FB1A47C-21EF-432F-9798-31027A51757C}" type="presParOf" srcId="{00DFFFAC-14C8-42D5-8DAD-3AEF11D4EBEC}" destId="{398D056E-40A0-406A-98EA-4C7048E27ABC}" srcOrd="3" destOrd="0" presId="urn:microsoft.com/office/officeart/2005/8/layout/hierarchy4"/>
    <dgm:cxn modelId="{E16736A5-5275-431E-89BE-8EE41A7EB8CA}" type="presParOf" srcId="{00DFFFAC-14C8-42D5-8DAD-3AEF11D4EBEC}" destId="{4139ABF5-6A33-4248-94BF-744358F73FE9}" srcOrd="4" destOrd="0" presId="urn:microsoft.com/office/officeart/2005/8/layout/hierarchy4"/>
    <dgm:cxn modelId="{8C335C00-6184-4773-BF40-228ADCA60376}" type="presParOf" srcId="{4139ABF5-6A33-4248-94BF-744358F73FE9}" destId="{A36ECD18-8DC1-4300-A032-1011C9417038}" srcOrd="0" destOrd="0" presId="urn:microsoft.com/office/officeart/2005/8/layout/hierarchy4"/>
    <dgm:cxn modelId="{D4806C08-457A-4468-B51D-CC7E991F0D4E}" type="presParOf" srcId="{4139ABF5-6A33-4248-94BF-744358F73FE9}" destId="{1426CD90-778B-4474-B908-4FFB31E62323}" srcOrd="1" destOrd="0" presId="urn:microsoft.com/office/officeart/2005/8/layout/hierarchy4"/>
    <dgm:cxn modelId="{7A817903-24C7-4360-AE55-E004891B0DF0}" type="presParOf" srcId="{36E28B52-FEF1-42FE-B052-EA0EB0EF3D61}" destId="{EC044419-7205-4C7A-BE06-0D983D3E4CD6}" srcOrd="7" destOrd="0" presId="urn:microsoft.com/office/officeart/2005/8/layout/hierarchy4"/>
    <dgm:cxn modelId="{7C12797D-F23A-495A-9DFF-615F73D0D91C}" type="presParOf" srcId="{36E28B52-FEF1-42FE-B052-EA0EB0EF3D61}" destId="{20FBE254-DAEC-41B1-B8B9-BEA3DD9B4803}" srcOrd="8" destOrd="0" presId="urn:microsoft.com/office/officeart/2005/8/layout/hierarchy4"/>
    <dgm:cxn modelId="{11DB8775-8CA5-476D-98C4-EC0F0E8F1316}" type="presParOf" srcId="{20FBE254-DAEC-41B1-B8B9-BEA3DD9B4803}" destId="{D241C947-0480-4C4F-A5B5-780CBA66A4DB}" srcOrd="0" destOrd="0" presId="urn:microsoft.com/office/officeart/2005/8/layout/hierarchy4"/>
    <dgm:cxn modelId="{AAEFC183-F48E-4EF8-A3D5-7A0563FA9E26}" type="presParOf" srcId="{20FBE254-DAEC-41B1-B8B9-BEA3DD9B4803}" destId="{119FA83F-E660-4669-96D7-5991742EA803}" srcOrd="1" destOrd="0" presId="urn:microsoft.com/office/officeart/2005/8/layout/hierarchy4"/>
    <dgm:cxn modelId="{33259096-AE6E-4A60-82DF-148543614BE2}" type="presParOf" srcId="{20FBE254-DAEC-41B1-B8B9-BEA3DD9B4803}" destId="{3D4FB21D-1BB2-4A40-9D15-3F0164143C0D}" srcOrd="2" destOrd="0" presId="urn:microsoft.com/office/officeart/2005/8/layout/hierarchy4"/>
    <dgm:cxn modelId="{F66C4662-15D8-4D35-A206-9F87ABEDB720}" type="presParOf" srcId="{3D4FB21D-1BB2-4A40-9D15-3F0164143C0D}" destId="{4AE0DF2E-1CC4-48F1-9EEB-18CA47D3212B}" srcOrd="0" destOrd="0" presId="urn:microsoft.com/office/officeart/2005/8/layout/hierarchy4"/>
    <dgm:cxn modelId="{5034B275-BB1A-4729-B663-03F210463D44}" type="presParOf" srcId="{4AE0DF2E-1CC4-48F1-9EEB-18CA47D3212B}" destId="{CDC5E9A6-F66B-4B8F-BA4E-1F497CFBF900}" srcOrd="0" destOrd="0" presId="urn:microsoft.com/office/officeart/2005/8/layout/hierarchy4"/>
    <dgm:cxn modelId="{A5134B7B-57CF-4C67-9089-9F45FFC096A8}" type="presParOf" srcId="{4AE0DF2E-1CC4-48F1-9EEB-18CA47D3212B}" destId="{DFD5649A-61C8-49D8-99DB-88EC0172103C}" srcOrd="1" destOrd="0" presId="urn:microsoft.com/office/officeart/2005/8/layout/hierarchy4"/>
    <dgm:cxn modelId="{189FCB8B-0ABA-4C52-8146-C9390156C9AD}" type="presParOf" srcId="{4AE0DF2E-1CC4-48F1-9EEB-18CA47D3212B}" destId="{B044CEDC-272D-4359-93FB-6B3909F174D5}" srcOrd="2" destOrd="0" presId="urn:microsoft.com/office/officeart/2005/8/layout/hierarchy4"/>
    <dgm:cxn modelId="{22563453-1140-4047-9947-78166AA0C568}" type="presParOf" srcId="{B044CEDC-272D-4359-93FB-6B3909F174D5}" destId="{6DADB75D-4AAF-4CF8-A25A-AD5DE3C67877}" srcOrd="0" destOrd="0" presId="urn:microsoft.com/office/officeart/2005/8/layout/hierarchy4"/>
    <dgm:cxn modelId="{9B23C885-A5ED-49F3-8931-980ECF3C39A4}" type="presParOf" srcId="{6DADB75D-4AAF-4CF8-A25A-AD5DE3C67877}" destId="{84A0AE70-4FB4-47EE-885F-C1AFC0907744}" srcOrd="0" destOrd="0" presId="urn:microsoft.com/office/officeart/2005/8/layout/hierarchy4"/>
    <dgm:cxn modelId="{CFE43B55-927B-45CA-8A58-D07D2749E196}" type="presParOf" srcId="{6DADB75D-4AAF-4CF8-A25A-AD5DE3C67877}" destId="{CCEEC0FE-EEC8-4FD0-9E75-39A49B1F2E2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0AA5B-194C-4690-B245-353773B4A335}" type="doc">
      <dgm:prSet loTypeId="urn:microsoft.com/office/officeart/2005/8/layout/hierarchy4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C2D98DB-D463-44D9-A7BB-4E74F116D40C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2000" dirty="0" smtClean="0"/>
            <a:t>Технологии работы</a:t>
          </a:r>
          <a:endParaRPr lang="ru-RU" sz="2000" dirty="0"/>
        </a:p>
      </dgm:t>
    </dgm:pt>
    <dgm:pt modelId="{AF165B08-A83D-46CA-8C6F-29366D99E094}" type="parTrans" cxnId="{E6C6BD52-1592-4006-821E-7F51A0C4BFE4}">
      <dgm:prSet/>
      <dgm:spPr/>
      <dgm:t>
        <a:bodyPr/>
        <a:lstStyle/>
        <a:p>
          <a:endParaRPr lang="ru-RU"/>
        </a:p>
      </dgm:t>
    </dgm:pt>
    <dgm:pt modelId="{CB35180F-9AB4-469B-9BEE-25C2B41C2F1D}" type="sibTrans" cxnId="{E6C6BD52-1592-4006-821E-7F51A0C4BFE4}">
      <dgm:prSet/>
      <dgm:spPr/>
      <dgm:t>
        <a:bodyPr/>
        <a:lstStyle/>
        <a:p>
          <a:endParaRPr lang="ru-RU"/>
        </a:p>
      </dgm:t>
    </dgm:pt>
    <dgm:pt modelId="{F3A8E351-3B80-4FAE-8385-C8DB9C0B3898}">
      <dgm:prSet phldrT="[Текст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b="1" dirty="0" smtClean="0"/>
            <a:t>Обучение граждан пожилого возраста и инвалидов</a:t>
          </a:r>
          <a:endParaRPr lang="ru-RU" sz="1200" b="1" dirty="0"/>
        </a:p>
      </dgm:t>
    </dgm:pt>
    <dgm:pt modelId="{CBFAA5D2-E341-4D78-8F83-77BD49BE82C1}" type="parTrans" cxnId="{DE469469-5278-4AA5-B545-B3C4B73D6B55}">
      <dgm:prSet/>
      <dgm:spPr/>
      <dgm:t>
        <a:bodyPr/>
        <a:lstStyle/>
        <a:p>
          <a:endParaRPr lang="ru-RU"/>
        </a:p>
      </dgm:t>
    </dgm:pt>
    <dgm:pt modelId="{37A8D138-616B-432E-90C2-7C4C07136893}" type="sibTrans" cxnId="{DE469469-5278-4AA5-B545-B3C4B73D6B55}">
      <dgm:prSet/>
      <dgm:spPr/>
      <dgm:t>
        <a:bodyPr/>
        <a:lstStyle/>
        <a:p>
          <a:endParaRPr lang="ru-RU"/>
        </a:p>
      </dgm:t>
    </dgm:pt>
    <dgm:pt modelId="{77E40813-7DD9-4C41-BAA5-B16317C6DB8B}">
      <dgm:prSet phldrT="[Текст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b="1" dirty="0" smtClean="0"/>
            <a:t>Школа долговременного ухода</a:t>
          </a:r>
          <a:endParaRPr lang="ru-RU" sz="1200" b="1" dirty="0"/>
        </a:p>
      </dgm:t>
    </dgm:pt>
    <dgm:pt modelId="{1FA8C014-D410-43D8-B90F-15D7A544973B}" type="parTrans" cxnId="{D53399AB-7BF1-465B-8F2E-272280194CA4}">
      <dgm:prSet/>
      <dgm:spPr/>
      <dgm:t>
        <a:bodyPr/>
        <a:lstStyle/>
        <a:p>
          <a:endParaRPr lang="ru-RU"/>
        </a:p>
      </dgm:t>
    </dgm:pt>
    <dgm:pt modelId="{1C3B5086-4EA6-47FE-BED1-8D62C77ECF0B}" type="sibTrans" cxnId="{D53399AB-7BF1-465B-8F2E-272280194CA4}">
      <dgm:prSet/>
      <dgm:spPr/>
      <dgm:t>
        <a:bodyPr/>
        <a:lstStyle/>
        <a:p>
          <a:endParaRPr lang="ru-RU"/>
        </a:p>
      </dgm:t>
    </dgm:pt>
    <dgm:pt modelId="{EE53A413-A90D-4837-A57E-08490C0E3B32}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b="1" dirty="0" smtClean="0"/>
            <a:t>Клубы общения</a:t>
          </a:r>
          <a:endParaRPr lang="ru-RU" sz="1200" b="1" dirty="0"/>
        </a:p>
      </dgm:t>
    </dgm:pt>
    <dgm:pt modelId="{65BCA5B4-0909-452E-AA2C-C07C2CD57861}" type="parTrans" cxnId="{F34D161A-5DBB-4308-B6C8-44B26B95D975}">
      <dgm:prSet/>
      <dgm:spPr/>
      <dgm:t>
        <a:bodyPr lIns="0" rIns="0"/>
        <a:lstStyle/>
        <a:p>
          <a:endParaRPr lang="ru-RU"/>
        </a:p>
      </dgm:t>
    </dgm:pt>
    <dgm:pt modelId="{4F1907BA-ACF2-4FDB-9B54-317FD83A34FD}" type="sibTrans" cxnId="{F34D161A-5DBB-4308-B6C8-44B26B95D975}">
      <dgm:prSet/>
      <dgm:spPr/>
      <dgm:t>
        <a:bodyPr/>
        <a:lstStyle/>
        <a:p>
          <a:endParaRPr lang="ru-RU"/>
        </a:p>
      </dgm:t>
    </dgm:pt>
    <dgm:pt modelId="{55EBEE19-86FB-47F4-BDA9-4695D49E69C5}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200" b="1" dirty="0" err="1" smtClean="0"/>
            <a:t>Досуговая</a:t>
          </a:r>
          <a:r>
            <a:rPr lang="ru-RU" sz="1200" b="1" dirty="0" smtClean="0"/>
            <a:t> деятельность</a:t>
          </a:r>
          <a:endParaRPr lang="ru-RU" sz="1200" b="1" dirty="0"/>
        </a:p>
      </dgm:t>
    </dgm:pt>
    <dgm:pt modelId="{AE86D570-DD3E-49B2-848F-32325E4D50D3}" type="parTrans" cxnId="{7D8257F2-A7BF-4680-95FD-0F263A1AC1FF}">
      <dgm:prSet/>
      <dgm:spPr/>
      <dgm:t>
        <a:bodyPr/>
        <a:lstStyle/>
        <a:p>
          <a:endParaRPr lang="ru-RU"/>
        </a:p>
      </dgm:t>
    </dgm:pt>
    <dgm:pt modelId="{1E6F791C-66FA-4F4B-9CEF-3206813F762C}" type="sibTrans" cxnId="{7D8257F2-A7BF-4680-95FD-0F263A1AC1FF}">
      <dgm:prSet/>
      <dgm:spPr/>
      <dgm:t>
        <a:bodyPr/>
        <a:lstStyle/>
        <a:p>
          <a:endParaRPr lang="ru-RU"/>
        </a:p>
      </dgm:t>
    </dgm:pt>
    <dgm:pt modelId="{FF88B6B6-E52E-4267-AB51-95ED68E47ADF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vert="vert270"/>
        <a:lstStyle/>
        <a:p>
          <a:r>
            <a:rPr lang="ru-RU" sz="1200" dirty="0" smtClean="0"/>
            <a:t>Обучение навыкам ухода за тяжелобольными людьми родственников, волонтеров, социальных работников</a:t>
          </a:r>
          <a:endParaRPr lang="ru-RU" sz="1200" dirty="0"/>
        </a:p>
      </dgm:t>
    </dgm:pt>
    <dgm:pt modelId="{CAC8F3C1-358B-42A8-B32A-4EF8581CD098}" type="parTrans" cxnId="{EC1FE068-E6B5-4455-A40C-5FE2EA0C7CCA}">
      <dgm:prSet/>
      <dgm:spPr/>
      <dgm:t>
        <a:bodyPr/>
        <a:lstStyle/>
        <a:p>
          <a:endParaRPr lang="ru-RU"/>
        </a:p>
      </dgm:t>
    </dgm:pt>
    <dgm:pt modelId="{FA1E0F93-257C-40F0-A9D0-D049F343BD08}" type="sibTrans" cxnId="{EC1FE068-E6B5-4455-A40C-5FE2EA0C7CCA}">
      <dgm:prSet/>
      <dgm:spPr/>
      <dgm:t>
        <a:bodyPr/>
        <a:lstStyle/>
        <a:p>
          <a:endParaRPr lang="ru-RU"/>
        </a:p>
      </dgm:t>
    </dgm:pt>
    <dgm:pt modelId="{EECD7903-5312-43C7-BE32-302DD1B2A547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vert="vert270"/>
        <a:lstStyle/>
        <a:p>
          <a:r>
            <a:rPr lang="ru-RU" sz="1200" dirty="0" smtClean="0"/>
            <a:t>Кружок «Рукодельницы»  г. </a:t>
          </a:r>
          <a:r>
            <a:rPr lang="ru-RU" sz="1200" dirty="0" err="1" smtClean="0"/>
            <a:t>Игарка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E72AD95-0FF7-49C2-AF64-BBBCE0914336}" type="parTrans" cxnId="{3E1A4EDD-AAC1-4EEA-A260-BBCCBD46F41A}">
      <dgm:prSet/>
      <dgm:spPr/>
      <dgm:t>
        <a:bodyPr/>
        <a:lstStyle/>
        <a:p>
          <a:endParaRPr lang="ru-RU"/>
        </a:p>
      </dgm:t>
    </dgm:pt>
    <dgm:pt modelId="{1C7B5DA2-46A7-4CA9-94BD-20618A1C9EC3}" type="sibTrans" cxnId="{3E1A4EDD-AAC1-4EEA-A260-BBCCBD46F41A}">
      <dgm:prSet/>
      <dgm:spPr/>
      <dgm:t>
        <a:bodyPr/>
        <a:lstStyle/>
        <a:p>
          <a:endParaRPr lang="ru-RU"/>
        </a:p>
      </dgm:t>
    </dgm:pt>
    <dgm:pt modelId="{6905EE53-D42B-47C8-AFBE-532F6E725F1B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vert="vert270"/>
        <a:lstStyle/>
        <a:p>
          <a:r>
            <a:rPr lang="ru-RU" sz="1000" dirty="0" err="1" smtClean="0"/>
            <a:t>досуговые</a:t>
          </a:r>
          <a:r>
            <a:rPr lang="ru-RU" sz="1000" baseline="0" dirty="0" smtClean="0"/>
            <a:t> мероприятия приуроченные к знаменательным датам и праздникам</a:t>
          </a:r>
          <a:endParaRPr lang="ru-RU" sz="1000" dirty="0"/>
        </a:p>
      </dgm:t>
    </dgm:pt>
    <dgm:pt modelId="{35A163EE-5818-4B1F-AB47-3004F455397E}" type="parTrans" cxnId="{768C4146-118A-463F-8EEC-9DB6944FB30A}">
      <dgm:prSet/>
      <dgm:spPr/>
      <dgm:t>
        <a:bodyPr/>
        <a:lstStyle/>
        <a:p>
          <a:endParaRPr lang="ru-RU"/>
        </a:p>
      </dgm:t>
    </dgm:pt>
    <dgm:pt modelId="{AD8B42FD-EE3F-4626-AF45-D146D68354B5}" type="sibTrans" cxnId="{768C4146-118A-463F-8EEC-9DB6944FB30A}">
      <dgm:prSet/>
      <dgm:spPr/>
      <dgm:t>
        <a:bodyPr/>
        <a:lstStyle/>
        <a:p>
          <a:endParaRPr lang="ru-RU"/>
        </a:p>
      </dgm:t>
    </dgm:pt>
    <dgm:pt modelId="{3D4A55CE-1833-4666-98D3-534D1CF7F35B}">
      <dgm:prSet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000" b="1" dirty="0" smtClean="0"/>
            <a:t>Серебряные волонтеры</a:t>
          </a:r>
          <a:endParaRPr lang="ru-RU" sz="1000" dirty="0"/>
        </a:p>
      </dgm:t>
    </dgm:pt>
    <dgm:pt modelId="{416C3032-3CF0-4326-8338-E2645C186182}" type="parTrans" cxnId="{7058FB3E-64D6-471E-9F8D-0D4DE962535B}">
      <dgm:prSet/>
      <dgm:spPr/>
      <dgm:t>
        <a:bodyPr/>
        <a:lstStyle/>
        <a:p>
          <a:endParaRPr lang="ru-RU"/>
        </a:p>
      </dgm:t>
    </dgm:pt>
    <dgm:pt modelId="{C23057C1-BB9E-4818-ACC8-D2CFED81B67A}" type="sibTrans" cxnId="{7058FB3E-64D6-471E-9F8D-0D4DE962535B}">
      <dgm:prSet/>
      <dgm:spPr/>
      <dgm:t>
        <a:bodyPr/>
        <a:lstStyle/>
        <a:p>
          <a:endParaRPr lang="ru-RU"/>
        </a:p>
      </dgm:t>
    </dgm:pt>
    <dgm:pt modelId="{F925C09B-053A-44F1-84A5-AC8C3C07DAF9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vert="vert270"/>
        <a:lstStyle/>
        <a:p>
          <a:r>
            <a:rPr lang="ru-RU" sz="1200" dirty="0" smtClean="0"/>
            <a:t>С центром сотрудничает 5 волонтеров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B4B088C-FDC8-40CE-B85B-4978F5EBF9E3}" type="parTrans" cxnId="{401C90F7-3E32-4996-8FE4-EC56308586EE}">
      <dgm:prSet/>
      <dgm:spPr/>
      <dgm:t>
        <a:bodyPr/>
        <a:lstStyle/>
        <a:p>
          <a:endParaRPr lang="ru-RU"/>
        </a:p>
      </dgm:t>
    </dgm:pt>
    <dgm:pt modelId="{6CC79711-E023-4D3F-83DE-8DC5A0B99AEB}" type="sibTrans" cxnId="{401C90F7-3E32-4996-8FE4-EC56308586EE}">
      <dgm:prSet/>
      <dgm:spPr/>
      <dgm:t>
        <a:bodyPr/>
        <a:lstStyle/>
        <a:p>
          <a:endParaRPr lang="ru-RU"/>
        </a:p>
      </dgm:t>
    </dgm:pt>
    <dgm:pt modelId="{2DEDFCE1-5D77-4636-8C83-646C6058EB8A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vert="vert270"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Финансовая грамотность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373CC0B-7323-4944-9CF7-C4430CE3D1CC}" type="sibTrans" cxnId="{68AA7DD9-31D2-4BDD-AD24-E28EF9C56AD3}">
      <dgm:prSet/>
      <dgm:spPr/>
      <dgm:t>
        <a:bodyPr/>
        <a:lstStyle/>
        <a:p>
          <a:endParaRPr lang="ru-RU"/>
        </a:p>
      </dgm:t>
    </dgm:pt>
    <dgm:pt modelId="{7DC2142B-A9A0-40A2-BB7F-623226E967A8}" type="parTrans" cxnId="{68AA7DD9-31D2-4BDD-AD24-E28EF9C56AD3}">
      <dgm:prSet/>
      <dgm:spPr/>
      <dgm:t>
        <a:bodyPr/>
        <a:lstStyle/>
        <a:p>
          <a:endParaRPr lang="ru-RU"/>
        </a:p>
      </dgm:t>
    </dgm:pt>
    <dgm:pt modelId="{F0BEFD9A-0FE5-4ECD-A434-87F7FDA802A4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vert="vert270"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Краевой народный университет « Активное долголетие"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9C9B76E-0029-4618-B632-FDA96525F9F1}" type="parTrans" cxnId="{C0843AE0-001E-417F-9F14-45E9DF836557}">
      <dgm:prSet/>
      <dgm:spPr/>
      <dgm:t>
        <a:bodyPr/>
        <a:lstStyle/>
        <a:p>
          <a:endParaRPr lang="ru-RU"/>
        </a:p>
      </dgm:t>
    </dgm:pt>
    <dgm:pt modelId="{F0B88FEE-1F28-4573-8137-377D73B61489}" type="sibTrans" cxnId="{C0843AE0-001E-417F-9F14-45E9DF836557}">
      <dgm:prSet/>
      <dgm:spPr/>
      <dgm:t>
        <a:bodyPr/>
        <a:lstStyle/>
        <a:p>
          <a:endParaRPr lang="ru-RU"/>
        </a:p>
      </dgm:t>
    </dgm:pt>
    <dgm:pt modelId="{5F7E08E9-DF85-4D7D-B524-AF884DDFCA8A}">
      <dgm:prSet custT="1"/>
      <dgm:spPr/>
      <dgm:t>
        <a:bodyPr vert="vert270"/>
        <a:lstStyle/>
        <a:p>
          <a:r>
            <a:rPr lang="ru-RU" sz="1200" dirty="0" smtClean="0"/>
            <a:t>Проведено 77 занятий, которые посетило 23 чел.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</dgm:t>
    </dgm:pt>
    <dgm:pt modelId="{87E45923-4B49-41F1-8F35-92FF64FE50FD}" type="parTrans" cxnId="{B03A91E2-E315-4BDC-A18C-401130E44097}">
      <dgm:prSet/>
      <dgm:spPr/>
      <dgm:t>
        <a:bodyPr/>
        <a:lstStyle/>
        <a:p>
          <a:endParaRPr lang="ru-RU"/>
        </a:p>
      </dgm:t>
    </dgm:pt>
    <dgm:pt modelId="{40CCE61A-F2CA-4F1A-892F-F4FB4862DDDA}" type="sibTrans" cxnId="{B03A91E2-E315-4BDC-A18C-401130E44097}">
      <dgm:prSet/>
      <dgm:spPr/>
      <dgm:t>
        <a:bodyPr/>
        <a:lstStyle/>
        <a:p>
          <a:endParaRPr lang="ru-RU"/>
        </a:p>
      </dgm:t>
    </dgm:pt>
    <dgm:pt modelId="{16CD1479-4BAD-4810-86B0-D1D2395FE702}">
      <dgm:prSet custT="1"/>
      <dgm:spPr/>
      <dgm:t>
        <a:bodyPr vert="vert270"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Обучалось 24 человека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5EBE0E4-4507-4CBC-ABE5-D62F484F8A87}" type="parTrans" cxnId="{B1BF903E-2351-4B2D-A9C3-0021254F8641}">
      <dgm:prSet/>
      <dgm:spPr/>
      <dgm:t>
        <a:bodyPr/>
        <a:lstStyle/>
        <a:p>
          <a:endParaRPr lang="ru-RU"/>
        </a:p>
      </dgm:t>
    </dgm:pt>
    <dgm:pt modelId="{2A2BF458-482B-4730-ABD9-80E728BE62FD}" type="sibTrans" cxnId="{B1BF903E-2351-4B2D-A9C3-0021254F8641}">
      <dgm:prSet/>
      <dgm:spPr/>
      <dgm:t>
        <a:bodyPr/>
        <a:lstStyle/>
        <a:p>
          <a:endParaRPr lang="ru-RU"/>
        </a:p>
      </dgm:t>
    </dgm:pt>
    <dgm:pt modelId="{605B5192-A78E-45C6-A2B8-5B758395624D}">
      <dgm:prSet custT="1"/>
      <dgm:spPr/>
      <dgm:t>
        <a:bodyPr vert="vert270"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Обучалось 30 человек</a:t>
          </a:r>
          <a:endParaRPr lang="ru-RU" sz="1200" dirty="0"/>
        </a:p>
      </dgm:t>
    </dgm:pt>
    <dgm:pt modelId="{904AADD0-F8FA-49F3-8886-3B5B5CD6DEAC}" type="parTrans" cxnId="{BA2D19E0-586B-444C-992B-ADC3B3DC9812}">
      <dgm:prSet/>
      <dgm:spPr/>
      <dgm:t>
        <a:bodyPr/>
        <a:lstStyle/>
        <a:p>
          <a:endParaRPr lang="ru-RU"/>
        </a:p>
      </dgm:t>
    </dgm:pt>
    <dgm:pt modelId="{7D9B2EA4-5E9C-4396-B83E-3B0B2E321154}" type="sibTrans" cxnId="{BA2D19E0-586B-444C-992B-ADC3B3DC9812}">
      <dgm:prSet/>
      <dgm:spPr/>
      <dgm:t>
        <a:bodyPr/>
        <a:lstStyle/>
        <a:p>
          <a:endParaRPr lang="ru-RU"/>
        </a:p>
      </dgm:t>
    </dgm:pt>
    <dgm:pt modelId="{96D346D5-8D37-4FBC-9979-0A9855F3FE27}">
      <dgm:prSet custT="1"/>
      <dgm:spPr/>
      <dgm:t>
        <a:bodyPr vert="vert270"/>
        <a:lstStyle/>
        <a:p>
          <a:r>
            <a:rPr lang="ru-RU" sz="1000" dirty="0" smtClean="0"/>
            <a:t>проведено 23 мероприятия</a:t>
          </a:r>
          <a:endParaRPr lang="ru-RU" sz="1000" dirty="0"/>
        </a:p>
      </dgm:t>
    </dgm:pt>
    <dgm:pt modelId="{BF860C89-4C64-431C-B4F1-9F2CEB0EDBCE}" type="parTrans" cxnId="{9712C9A3-AF39-411B-A6F5-8AE4B9BB205D}">
      <dgm:prSet/>
      <dgm:spPr/>
      <dgm:t>
        <a:bodyPr/>
        <a:lstStyle/>
        <a:p>
          <a:endParaRPr lang="ru-RU"/>
        </a:p>
      </dgm:t>
    </dgm:pt>
    <dgm:pt modelId="{D549E48D-A876-4F82-949D-9D500FA3C533}" type="sibTrans" cxnId="{9712C9A3-AF39-411B-A6F5-8AE4B9BB205D}">
      <dgm:prSet/>
      <dgm:spPr/>
      <dgm:t>
        <a:bodyPr/>
        <a:lstStyle/>
        <a:p>
          <a:endParaRPr lang="ru-RU"/>
        </a:p>
      </dgm:t>
    </dgm:pt>
    <dgm:pt modelId="{48C5A491-CE40-4430-B724-CA01B4DFCA71}">
      <dgm:prSet custT="1"/>
      <dgm:spPr/>
      <dgm:t>
        <a:bodyPr vert="vert270"/>
        <a:lstStyle/>
        <a:p>
          <a:r>
            <a:rPr lang="ru-RU" sz="1200" dirty="0" smtClean="0"/>
            <a:t>занимается 8 человек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21BF8CE-2A6F-40B6-A948-93C50629C0C5}" type="parTrans" cxnId="{D7DB81F4-0D8A-44B2-8E8B-385A0D0BB41C}">
      <dgm:prSet/>
      <dgm:spPr/>
      <dgm:t>
        <a:bodyPr/>
        <a:lstStyle/>
        <a:p>
          <a:endParaRPr lang="ru-RU"/>
        </a:p>
      </dgm:t>
    </dgm:pt>
    <dgm:pt modelId="{3288E8B4-35CE-4FEA-8386-AC723F8809C9}" type="sibTrans" cxnId="{D7DB81F4-0D8A-44B2-8E8B-385A0D0BB41C}">
      <dgm:prSet/>
      <dgm:spPr/>
      <dgm:t>
        <a:bodyPr/>
        <a:lstStyle/>
        <a:p>
          <a:endParaRPr lang="ru-RU"/>
        </a:p>
      </dgm:t>
    </dgm:pt>
    <dgm:pt modelId="{B92E92E1-FD44-4D41-B9FF-9E103259B9EE}">
      <dgm:prSet/>
      <dgm:spPr/>
      <dgm:t>
        <a:bodyPr vert="vert270"/>
        <a:lstStyle/>
        <a:p>
          <a:r>
            <a:rPr lang="ru-RU" dirty="0" smtClean="0"/>
            <a:t>помогли гражданам пожилого возраста и инвалидам в оформлении и получении материальной помощи, оплате задолженностей за коммунальные услуги, уборке квартиры от мусора, организации ремонта сантехники и подключения электроэнергии в их квартирах.</a:t>
          </a:r>
          <a:endParaRPr lang="ru-RU" dirty="0"/>
        </a:p>
      </dgm:t>
    </dgm:pt>
    <dgm:pt modelId="{4EC664F6-48D4-4D4B-B6E8-F89FAA45611E}" type="parTrans" cxnId="{44787398-8763-4726-821D-1F0B1F9F05F7}">
      <dgm:prSet/>
      <dgm:spPr/>
      <dgm:t>
        <a:bodyPr/>
        <a:lstStyle/>
        <a:p>
          <a:endParaRPr lang="ru-RU"/>
        </a:p>
      </dgm:t>
    </dgm:pt>
    <dgm:pt modelId="{749FCB66-41D5-4EB1-8854-4BFE7C64FFBD}" type="sibTrans" cxnId="{44787398-8763-4726-821D-1F0B1F9F05F7}">
      <dgm:prSet/>
      <dgm:spPr/>
      <dgm:t>
        <a:bodyPr/>
        <a:lstStyle/>
        <a:p>
          <a:endParaRPr lang="ru-RU"/>
        </a:p>
      </dgm:t>
    </dgm:pt>
    <dgm:pt modelId="{CE7805D1-26FB-48B8-B50C-E4B3E3FC7390}">
      <dgm:prSet custT="1"/>
      <dgm:spPr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vert="vert270"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Бодряшки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» с. Туруханск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65C51D1-2E26-4F7C-8174-86C594ED6768}" type="parTrans" cxnId="{BF83FF2F-562E-4546-9BC5-CC2E0DD29C5B}">
      <dgm:prSet/>
      <dgm:spPr/>
      <dgm:t>
        <a:bodyPr/>
        <a:lstStyle/>
        <a:p>
          <a:endParaRPr lang="ru-RU"/>
        </a:p>
      </dgm:t>
    </dgm:pt>
    <dgm:pt modelId="{3421B5AC-F6E8-4560-8B3F-67A18AF57F4E}" type="sibTrans" cxnId="{BF83FF2F-562E-4546-9BC5-CC2E0DD29C5B}">
      <dgm:prSet/>
      <dgm:spPr/>
      <dgm:t>
        <a:bodyPr/>
        <a:lstStyle/>
        <a:p>
          <a:endParaRPr lang="ru-RU"/>
        </a:p>
      </dgm:t>
    </dgm:pt>
    <dgm:pt modelId="{B3D61793-2941-465A-BA90-17AC12173162}">
      <dgm:prSet custT="1"/>
      <dgm:spPr/>
      <dgm:t>
        <a:bodyPr vert="vert270"/>
        <a:lstStyle/>
        <a:p>
          <a:r>
            <a:rPr lang="ru-RU" sz="1000" dirty="0" smtClean="0"/>
            <a:t>приняли участие  115</a:t>
          </a:r>
          <a:endParaRPr lang="ru-RU" sz="1000" dirty="0"/>
        </a:p>
      </dgm:t>
    </dgm:pt>
    <dgm:pt modelId="{D29BF168-AC60-47AA-8F48-4CBB168721BC}" type="parTrans" cxnId="{CDF762A5-6D89-4183-AB5D-CFC0A9D9F44A}">
      <dgm:prSet/>
      <dgm:spPr/>
      <dgm:t>
        <a:bodyPr/>
        <a:lstStyle/>
        <a:p>
          <a:endParaRPr lang="ru-RU"/>
        </a:p>
      </dgm:t>
    </dgm:pt>
    <dgm:pt modelId="{3C97CC79-B84D-40F1-AEF6-1D21AAF35BF6}" type="sibTrans" cxnId="{CDF762A5-6D89-4183-AB5D-CFC0A9D9F44A}">
      <dgm:prSet/>
      <dgm:spPr/>
      <dgm:t>
        <a:bodyPr/>
        <a:lstStyle/>
        <a:p>
          <a:endParaRPr lang="ru-RU"/>
        </a:p>
      </dgm:t>
    </dgm:pt>
    <dgm:pt modelId="{2BD276CE-D958-457E-9D1D-32540C82C987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 vert="vert270"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59 человек , 110 занятий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BF0FE20-2699-45C5-898C-035596284A3A}" type="parTrans" cxnId="{FA0F70BA-E4EA-44A3-97C4-6B38BA0B0A36}">
      <dgm:prSet/>
      <dgm:spPr/>
      <dgm:t>
        <a:bodyPr/>
        <a:lstStyle/>
        <a:p>
          <a:endParaRPr lang="ru-RU"/>
        </a:p>
      </dgm:t>
    </dgm:pt>
    <dgm:pt modelId="{EA61F55C-D29A-4058-9D19-2FE84FFC99C6}" type="sibTrans" cxnId="{FA0F70BA-E4EA-44A3-97C4-6B38BA0B0A36}">
      <dgm:prSet/>
      <dgm:spPr/>
      <dgm:t>
        <a:bodyPr/>
        <a:lstStyle/>
        <a:p>
          <a:endParaRPr lang="ru-RU"/>
        </a:p>
      </dgm:t>
    </dgm:pt>
    <dgm:pt modelId="{9CAF3E70-7F66-4D6C-9A18-5B2567AB39F8}" type="pres">
      <dgm:prSet presAssocID="{0D60AA5B-194C-4690-B245-353773B4A3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E819EE-FE85-4EA7-89CF-A29C1372D35B}" type="pres">
      <dgm:prSet presAssocID="{8C2D98DB-D463-44D9-A7BB-4E74F116D40C}" presName="vertOne" presStyleCnt="0"/>
      <dgm:spPr/>
    </dgm:pt>
    <dgm:pt modelId="{667DFD66-02B4-487A-8945-4D69066F3FFF}" type="pres">
      <dgm:prSet presAssocID="{8C2D98DB-D463-44D9-A7BB-4E74F116D40C}" presName="txOne" presStyleLbl="node0" presStyleIdx="0" presStyleCnt="1" custAng="10800000" custFlipVert="1" custScaleY="19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9CDE8-549F-4AE1-859E-3A32AEBC5926}" type="pres">
      <dgm:prSet presAssocID="{8C2D98DB-D463-44D9-A7BB-4E74F116D40C}" presName="parTransOne" presStyleCnt="0"/>
      <dgm:spPr/>
    </dgm:pt>
    <dgm:pt modelId="{36E28B52-FEF1-42FE-B052-EA0EB0EF3D61}" type="pres">
      <dgm:prSet presAssocID="{8C2D98DB-D463-44D9-A7BB-4E74F116D40C}" presName="horzOne" presStyleCnt="0"/>
      <dgm:spPr/>
    </dgm:pt>
    <dgm:pt modelId="{F6A03727-A541-4940-8ED2-66834819D533}" type="pres">
      <dgm:prSet presAssocID="{F3A8E351-3B80-4FAE-8385-C8DB9C0B3898}" presName="vertTwo" presStyleCnt="0"/>
      <dgm:spPr/>
    </dgm:pt>
    <dgm:pt modelId="{2D55B682-ED92-41D0-8173-D2027917802D}" type="pres">
      <dgm:prSet presAssocID="{F3A8E351-3B80-4FAE-8385-C8DB9C0B3898}" presName="txTwo" presStyleLbl="node2" presStyleIdx="0" presStyleCnt="5" custScaleX="134035" custScaleY="3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D7612-664C-49C6-838D-B541743F4C62}" type="pres">
      <dgm:prSet presAssocID="{F3A8E351-3B80-4FAE-8385-C8DB9C0B3898}" presName="parTransTwo" presStyleCnt="0"/>
      <dgm:spPr/>
    </dgm:pt>
    <dgm:pt modelId="{EFFCE7FF-2DE9-4C08-8D0D-A1508108436C}" type="pres">
      <dgm:prSet presAssocID="{F3A8E351-3B80-4FAE-8385-C8DB9C0B3898}" presName="horzTwo" presStyleCnt="0"/>
      <dgm:spPr/>
    </dgm:pt>
    <dgm:pt modelId="{43432026-AC21-4352-87FF-D12797AD6362}" type="pres">
      <dgm:prSet presAssocID="{2DEDFCE1-5D77-4636-8C83-646C6058EB8A}" presName="vertThree" presStyleCnt="0"/>
      <dgm:spPr/>
    </dgm:pt>
    <dgm:pt modelId="{DF907539-C98F-4449-BF28-3220BB22A9F5}" type="pres">
      <dgm:prSet presAssocID="{2DEDFCE1-5D77-4636-8C83-646C6058EB8A}" presName="txThree" presStyleLbl="node3" presStyleIdx="0" presStyleCnt="7" custScaleX="94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ACF5A2-902B-4A68-AE73-09ED54F65CB6}" type="pres">
      <dgm:prSet presAssocID="{2DEDFCE1-5D77-4636-8C83-646C6058EB8A}" presName="parTransThree" presStyleCnt="0"/>
      <dgm:spPr/>
    </dgm:pt>
    <dgm:pt modelId="{48428B1A-8A6D-4FF0-9827-1CA095A40B43}" type="pres">
      <dgm:prSet presAssocID="{2DEDFCE1-5D77-4636-8C83-646C6058EB8A}" presName="horzThree" presStyleCnt="0"/>
      <dgm:spPr/>
    </dgm:pt>
    <dgm:pt modelId="{F9A98205-5998-4F76-BC5E-9EA8EE152D3A}" type="pres">
      <dgm:prSet presAssocID="{5F7E08E9-DF85-4D7D-B524-AF884DDFCA8A}" presName="vertFour" presStyleCnt="0">
        <dgm:presLayoutVars>
          <dgm:chPref val="3"/>
        </dgm:presLayoutVars>
      </dgm:prSet>
      <dgm:spPr/>
    </dgm:pt>
    <dgm:pt modelId="{2D61CFBA-79DB-43DD-9BC6-356A1461A74A}" type="pres">
      <dgm:prSet presAssocID="{5F7E08E9-DF85-4D7D-B524-AF884DDFCA8A}" presName="txFour" presStyleLbl="node4" presStyleIdx="0" presStyleCnt="8" custScaleX="98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03E002-3287-46B0-8AA6-CC502E18A57F}" type="pres">
      <dgm:prSet presAssocID="{5F7E08E9-DF85-4D7D-B524-AF884DDFCA8A}" presName="horzFour" presStyleCnt="0"/>
      <dgm:spPr/>
    </dgm:pt>
    <dgm:pt modelId="{2C1A7B14-3D41-4A52-B635-2D8BA2CDB718}" type="pres">
      <dgm:prSet presAssocID="{D373CC0B-7323-4944-9CF7-C4430CE3D1CC}" presName="sibSpaceThree" presStyleCnt="0"/>
      <dgm:spPr/>
    </dgm:pt>
    <dgm:pt modelId="{0D9664EB-FB83-4C08-8BF0-7219CF8B71B4}" type="pres">
      <dgm:prSet presAssocID="{F0BEFD9A-0FE5-4ECD-A434-87F7FDA802A4}" presName="vertThree" presStyleCnt="0"/>
      <dgm:spPr/>
    </dgm:pt>
    <dgm:pt modelId="{7FB4ECDE-F247-4BCE-A5D4-8604174B6D75}" type="pres">
      <dgm:prSet presAssocID="{F0BEFD9A-0FE5-4ECD-A434-87F7FDA802A4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51F61-246A-47C1-8824-2166CDADDA94}" type="pres">
      <dgm:prSet presAssocID="{F0BEFD9A-0FE5-4ECD-A434-87F7FDA802A4}" presName="parTransThree" presStyleCnt="0"/>
      <dgm:spPr/>
    </dgm:pt>
    <dgm:pt modelId="{3A3ABF36-8447-408B-AC5D-E02A1B3E254E}" type="pres">
      <dgm:prSet presAssocID="{F0BEFD9A-0FE5-4ECD-A434-87F7FDA802A4}" presName="horzThree" presStyleCnt="0"/>
      <dgm:spPr/>
    </dgm:pt>
    <dgm:pt modelId="{D75A31B7-3FAD-4E13-AF42-72B059020DAD}" type="pres">
      <dgm:prSet presAssocID="{16CD1479-4BAD-4810-86B0-D1D2395FE702}" presName="vertFour" presStyleCnt="0">
        <dgm:presLayoutVars>
          <dgm:chPref val="3"/>
        </dgm:presLayoutVars>
      </dgm:prSet>
      <dgm:spPr/>
    </dgm:pt>
    <dgm:pt modelId="{24854857-038D-49E0-ACC4-4BDB53EB5074}" type="pres">
      <dgm:prSet presAssocID="{16CD1479-4BAD-4810-86B0-D1D2395FE702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9381E5-FD39-4CA6-ACEE-E8C3D7ACAD98}" type="pres">
      <dgm:prSet presAssocID="{16CD1479-4BAD-4810-86B0-D1D2395FE702}" presName="horzFour" presStyleCnt="0"/>
      <dgm:spPr/>
    </dgm:pt>
    <dgm:pt modelId="{0C8FCFBC-1B2C-4F0F-8AF7-B2D711EC51E0}" type="pres">
      <dgm:prSet presAssocID="{37A8D138-616B-432E-90C2-7C4C07136893}" presName="sibSpaceTwo" presStyleCnt="0"/>
      <dgm:spPr/>
    </dgm:pt>
    <dgm:pt modelId="{59F64AAF-445A-450D-93DF-3FFD6C43731D}" type="pres">
      <dgm:prSet presAssocID="{77E40813-7DD9-4C41-BAA5-B16317C6DB8B}" presName="vertTwo" presStyleCnt="0"/>
      <dgm:spPr/>
    </dgm:pt>
    <dgm:pt modelId="{8AA23854-7E7C-464D-AB39-1962DBF89D68}" type="pres">
      <dgm:prSet presAssocID="{77E40813-7DD9-4C41-BAA5-B16317C6DB8B}" presName="txTwo" presStyleLbl="node2" presStyleIdx="1" presStyleCnt="5" custScaleX="94333" custScaleY="3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4F8676-F00E-4EE9-951F-81DBEA2C0463}" type="pres">
      <dgm:prSet presAssocID="{77E40813-7DD9-4C41-BAA5-B16317C6DB8B}" presName="parTransTwo" presStyleCnt="0"/>
      <dgm:spPr/>
    </dgm:pt>
    <dgm:pt modelId="{28A93265-95F4-497B-B312-2188900C7368}" type="pres">
      <dgm:prSet presAssocID="{77E40813-7DD9-4C41-BAA5-B16317C6DB8B}" presName="horzTwo" presStyleCnt="0"/>
      <dgm:spPr/>
    </dgm:pt>
    <dgm:pt modelId="{FEE0173F-FD82-4657-A710-24D0CAD35530}" type="pres">
      <dgm:prSet presAssocID="{FF88B6B6-E52E-4267-AB51-95ED68E47ADF}" presName="vertThree" presStyleCnt="0"/>
      <dgm:spPr/>
    </dgm:pt>
    <dgm:pt modelId="{28224317-66B9-4A73-A628-F400CC69CC29}" type="pres">
      <dgm:prSet presAssocID="{FF88B6B6-E52E-4267-AB51-95ED68E47ADF}" presName="txThree" presStyleLbl="node3" presStyleIdx="2" presStyleCnt="7" custScaleX="237060" custScaleY="104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6B163-C59B-4F38-9893-0295C7F70E76}" type="pres">
      <dgm:prSet presAssocID="{FF88B6B6-E52E-4267-AB51-95ED68E47ADF}" presName="parTransThree" presStyleCnt="0"/>
      <dgm:spPr/>
    </dgm:pt>
    <dgm:pt modelId="{261D570A-9C94-4409-8D78-9AE0E8D40F2F}" type="pres">
      <dgm:prSet presAssocID="{FF88B6B6-E52E-4267-AB51-95ED68E47ADF}" presName="horzThree" presStyleCnt="0"/>
      <dgm:spPr/>
    </dgm:pt>
    <dgm:pt modelId="{052D85C2-AE2C-482F-B56E-081372DCCE34}" type="pres">
      <dgm:prSet presAssocID="{605B5192-A78E-45C6-A2B8-5B758395624D}" presName="vertFour" presStyleCnt="0">
        <dgm:presLayoutVars>
          <dgm:chPref val="3"/>
        </dgm:presLayoutVars>
      </dgm:prSet>
      <dgm:spPr/>
    </dgm:pt>
    <dgm:pt modelId="{FD3303A1-D4C0-45F0-B3B1-26F662D9E503}" type="pres">
      <dgm:prSet presAssocID="{605B5192-A78E-45C6-A2B8-5B758395624D}" presName="txFour" presStyleLbl="node4" presStyleIdx="2" presStyleCnt="8" custLinFactNeighborX="255" custLinFactNeighborY="-6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35208-3681-4B43-B0BD-B8CDDA501804}" type="pres">
      <dgm:prSet presAssocID="{605B5192-A78E-45C6-A2B8-5B758395624D}" presName="horzFour" presStyleCnt="0"/>
      <dgm:spPr/>
    </dgm:pt>
    <dgm:pt modelId="{071C0C21-5355-41AC-9CE5-7570576E77D1}" type="pres">
      <dgm:prSet presAssocID="{1C3B5086-4EA6-47FE-BED1-8D62C77ECF0B}" presName="sibSpaceTwo" presStyleCnt="0"/>
      <dgm:spPr/>
    </dgm:pt>
    <dgm:pt modelId="{36F36E00-3256-45B8-9992-5E4B651DF133}" type="pres">
      <dgm:prSet presAssocID="{55EBEE19-86FB-47F4-BDA9-4695D49E69C5}" presName="vertTwo" presStyleCnt="0"/>
      <dgm:spPr/>
    </dgm:pt>
    <dgm:pt modelId="{9A559C77-7A4E-4056-9059-15E91CF67C4B}" type="pres">
      <dgm:prSet presAssocID="{55EBEE19-86FB-47F4-BDA9-4695D49E69C5}" presName="txTwo" presStyleLbl="node2" presStyleIdx="2" presStyleCnt="5" custScaleX="138738" custScaleY="41089" custLinFactNeighborX="-69" custLinFactNeighborY="-27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32764-31BD-458F-B246-81D59400F33D}" type="pres">
      <dgm:prSet presAssocID="{55EBEE19-86FB-47F4-BDA9-4695D49E69C5}" presName="parTransTwo" presStyleCnt="0"/>
      <dgm:spPr/>
    </dgm:pt>
    <dgm:pt modelId="{6B2BBF8E-8644-42C0-B874-9B938C1B91EF}" type="pres">
      <dgm:prSet presAssocID="{55EBEE19-86FB-47F4-BDA9-4695D49E69C5}" presName="horzTwo" presStyleCnt="0"/>
      <dgm:spPr/>
    </dgm:pt>
    <dgm:pt modelId="{66E18586-114C-47C8-BB1B-8BB27CC97495}" type="pres">
      <dgm:prSet presAssocID="{6905EE53-D42B-47C8-AFBE-532F6E725F1B}" presName="vertThree" presStyleCnt="0"/>
      <dgm:spPr/>
    </dgm:pt>
    <dgm:pt modelId="{F6F8A9E7-8EC7-4130-8D64-6BA7589022C8}" type="pres">
      <dgm:prSet presAssocID="{6905EE53-D42B-47C8-AFBE-532F6E725F1B}" presName="txThree" presStyleLbl="node3" presStyleIdx="3" presStyleCnt="7" custScaleX="99283" custLinFactNeighborX="3892" custLinFactNeighborY="55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2EBE9-937F-431C-BA76-1850194E1FDB}" type="pres">
      <dgm:prSet presAssocID="{6905EE53-D42B-47C8-AFBE-532F6E725F1B}" presName="parTransThree" presStyleCnt="0"/>
      <dgm:spPr/>
    </dgm:pt>
    <dgm:pt modelId="{83115B17-D356-4215-9E37-0C211B9DBFD7}" type="pres">
      <dgm:prSet presAssocID="{6905EE53-D42B-47C8-AFBE-532F6E725F1B}" presName="horzThree" presStyleCnt="0"/>
      <dgm:spPr/>
    </dgm:pt>
    <dgm:pt modelId="{79D0C119-B779-491D-9BBF-E965223172E5}" type="pres">
      <dgm:prSet presAssocID="{96D346D5-8D37-4FBC-9979-0A9855F3FE27}" presName="vertFour" presStyleCnt="0">
        <dgm:presLayoutVars>
          <dgm:chPref val="3"/>
        </dgm:presLayoutVars>
      </dgm:prSet>
      <dgm:spPr/>
    </dgm:pt>
    <dgm:pt modelId="{5415DE33-F1DA-4F0A-A841-3400DB57E8FD}" type="pres">
      <dgm:prSet presAssocID="{96D346D5-8D37-4FBC-9979-0A9855F3FE27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2FF2A3-3B60-4E5F-B83E-B1153398AE06}" type="pres">
      <dgm:prSet presAssocID="{96D346D5-8D37-4FBC-9979-0A9855F3FE27}" presName="horzFour" presStyleCnt="0"/>
      <dgm:spPr/>
    </dgm:pt>
    <dgm:pt modelId="{672FB582-7BB1-48EE-B03C-56280E334CB9}" type="pres">
      <dgm:prSet presAssocID="{D549E48D-A876-4F82-949D-9D500FA3C533}" presName="sibSpaceFour" presStyleCnt="0"/>
      <dgm:spPr/>
    </dgm:pt>
    <dgm:pt modelId="{65788C8F-E2BD-4A9E-8D9A-323B8EA2A33C}" type="pres">
      <dgm:prSet presAssocID="{B3D61793-2941-465A-BA90-17AC12173162}" presName="vertFour" presStyleCnt="0">
        <dgm:presLayoutVars>
          <dgm:chPref val="3"/>
        </dgm:presLayoutVars>
      </dgm:prSet>
      <dgm:spPr/>
    </dgm:pt>
    <dgm:pt modelId="{B80AF655-8129-49AC-83A5-57DCC8810573}" type="pres">
      <dgm:prSet presAssocID="{B3D61793-2941-465A-BA90-17AC12173162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9A690-2403-43ED-BF42-1D2954C936D8}" type="pres">
      <dgm:prSet presAssocID="{B3D61793-2941-465A-BA90-17AC12173162}" presName="horzFour" presStyleCnt="0"/>
      <dgm:spPr/>
    </dgm:pt>
    <dgm:pt modelId="{64D1C325-726D-45C8-B7A7-BCC1CAF5198E}" type="pres">
      <dgm:prSet presAssocID="{1E6F791C-66FA-4F4B-9CEF-3206813F762C}" presName="sibSpaceTwo" presStyleCnt="0"/>
      <dgm:spPr/>
    </dgm:pt>
    <dgm:pt modelId="{392D6190-FD79-4A78-B92D-72ED0ACCAFDE}" type="pres">
      <dgm:prSet presAssocID="{EE53A413-A90D-4837-A57E-08490C0E3B32}" presName="vertTwo" presStyleCnt="0"/>
      <dgm:spPr/>
    </dgm:pt>
    <dgm:pt modelId="{28108807-75BD-45E6-A9E5-00FC32A4DBE4}" type="pres">
      <dgm:prSet presAssocID="{EE53A413-A90D-4837-A57E-08490C0E3B32}" presName="txTwo" presStyleLbl="node2" presStyleIdx="3" presStyleCnt="5" custScaleX="108165" custScaleY="41089" custLinFactNeighborX="4217" custLinFactNeighborY="-27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F2B35-A0E7-49E9-BCBF-9F971A164277}" type="pres">
      <dgm:prSet presAssocID="{EE53A413-A90D-4837-A57E-08490C0E3B32}" presName="parTransTwo" presStyleCnt="0"/>
      <dgm:spPr/>
    </dgm:pt>
    <dgm:pt modelId="{F74CA70B-E95C-4341-BE3E-3BD9F512FD7B}" type="pres">
      <dgm:prSet presAssocID="{EE53A413-A90D-4837-A57E-08490C0E3B32}" presName="horzTwo" presStyleCnt="0"/>
      <dgm:spPr/>
    </dgm:pt>
    <dgm:pt modelId="{8971A938-BEA9-4DCC-9465-73DB77115010}" type="pres">
      <dgm:prSet presAssocID="{EECD7903-5312-43C7-BE32-302DD1B2A547}" presName="vertThree" presStyleCnt="0"/>
      <dgm:spPr/>
    </dgm:pt>
    <dgm:pt modelId="{3D38BE5E-AFB8-4CAB-9D24-1CA7D7B738E3}" type="pres">
      <dgm:prSet presAssocID="{EECD7903-5312-43C7-BE32-302DD1B2A547}" presName="txThree" presStyleLbl="node3" presStyleIdx="4" presStyleCnt="7" custScaleX="86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C9472-A77C-4AE0-B0B4-2F3E5A81DAF5}" type="pres">
      <dgm:prSet presAssocID="{EECD7903-5312-43C7-BE32-302DD1B2A547}" presName="parTransThree" presStyleCnt="0"/>
      <dgm:spPr/>
    </dgm:pt>
    <dgm:pt modelId="{00DFFFAC-14C8-42D5-8DAD-3AEF11D4EBEC}" type="pres">
      <dgm:prSet presAssocID="{EECD7903-5312-43C7-BE32-302DD1B2A547}" presName="horzThree" presStyleCnt="0"/>
      <dgm:spPr/>
    </dgm:pt>
    <dgm:pt modelId="{C3E8DAC4-83FC-4AFF-BA48-7854A168A5FE}" type="pres">
      <dgm:prSet presAssocID="{2BD276CE-D958-457E-9D1D-32540C82C987}" presName="vertFour" presStyleCnt="0">
        <dgm:presLayoutVars>
          <dgm:chPref val="3"/>
        </dgm:presLayoutVars>
      </dgm:prSet>
      <dgm:spPr/>
    </dgm:pt>
    <dgm:pt modelId="{A538E56C-3E66-48D5-B078-DF736030AE8E}" type="pres">
      <dgm:prSet presAssocID="{2BD276CE-D958-457E-9D1D-32540C82C987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BD8C0-E7D2-4722-9B3C-C9369302B5D4}" type="pres">
      <dgm:prSet presAssocID="{2BD276CE-D958-457E-9D1D-32540C82C987}" presName="horzFour" presStyleCnt="0"/>
      <dgm:spPr/>
    </dgm:pt>
    <dgm:pt modelId="{296150F0-6B1C-4B4F-BDBC-18A4CA9CB974}" type="pres">
      <dgm:prSet presAssocID="{1C7B5DA2-46A7-4CA9-94BD-20618A1C9EC3}" presName="sibSpaceThree" presStyleCnt="0"/>
      <dgm:spPr/>
    </dgm:pt>
    <dgm:pt modelId="{362D08DC-4D18-4A4C-9D62-904540818B75}" type="pres">
      <dgm:prSet presAssocID="{CE7805D1-26FB-48B8-B50C-E4B3E3FC7390}" presName="vertThree" presStyleCnt="0"/>
      <dgm:spPr/>
    </dgm:pt>
    <dgm:pt modelId="{EC841C3C-16F2-47D6-80FF-23F10F6AC594}" type="pres">
      <dgm:prSet presAssocID="{CE7805D1-26FB-48B8-B50C-E4B3E3FC7390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1F987-42CC-4EA9-8AEC-207431EA7BE5}" type="pres">
      <dgm:prSet presAssocID="{CE7805D1-26FB-48B8-B50C-E4B3E3FC7390}" presName="parTransThree" presStyleCnt="0"/>
      <dgm:spPr/>
    </dgm:pt>
    <dgm:pt modelId="{BE737D39-580F-4D8C-9F91-E951ED0B3611}" type="pres">
      <dgm:prSet presAssocID="{CE7805D1-26FB-48B8-B50C-E4B3E3FC7390}" presName="horzThree" presStyleCnt="0"/>
      <dgm:spPr/>
    </dgm:pt>
    <dgm:pt modelId="{B4A0317C-3509-4231-92AB-4671131BAEEB}" type="pres">
      <dgm:prSet presAssocID="{48C5A491-CE40-4430-B724-CA01B4DFCA71}" presName="vertFour" presStyleCnt="0">
        <dgm:presLayoutVars>
          <dgm:chPref val="3"/>
        </dgm:presLayoutVars>
      </dgm:prSet>
      <dgm:spPr/>
    </dgm:pt>
    <dgm:pt modelId="{B19BF742-4481-406A-BAB4-E16FCEFFCBE2}" type="pres">
      <dgm:prSet presAssocID="{48C5A491-CE40-4430-B724-CA01B4DFCA71}" presName="txFour" presStyleLbl="node4" presStyleIdx="6" presStyleCnt="8" custAng="0" custScaleX="77667" custScaleY="101776" custLinFactNeighborX="-15940" custLinFactNeighborY="5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D7FC3-195F-49E1-B51C-ED72B07EB7B3}" type="pres">
      <dgm:prSet presAssocID="{48C5A491-CE40-4430-B724-CA01B4DFCA71}" presName="horzFour" presStyleCnt="0"/>
      <dgm:spPr/>
    </dgm:pt>
    <dgm:pt modelId="{EC044419-7205-4C7A-BE06-0D983D3E4CD6}" type="pres">
      <dgm:prSet presAssocID="{4F1907BA-ACF2-4FDB-9B54-317FD83A34FD}" presName="sibSpaceTwo" presStyleCnt="0"/>
      <dgm:spPr/>
    </dgm:pt>
    <dgm:pt modelId="{20FBE254-DAEC-41B1-B8B9-BEA3DD9B4803}" type="pres">
      <dgm:prSet presAssocID="{3D4A55CE-1833-4666-98D3-534D1CF7F35B}" presName="vertTwo" presStyleCnt="0"/>
      <dgm:spPr/>
    </dgm:pt>
    <dgm:pt modelId="{D241C947-0480-4C4F-A5B5-780CBA66A4DB}" type="pres">
      <dgm:prSet presAssocID="{3D4A55CE-1833-4666-98D3-534D1CF7F35B}" presName="txTwo" presStyleLbl="node2" presStyleIdx="4" presStyleCnt="5" custScaleX="94033" custScaleY="38972" custLinFactNeighborX="-1809" custLinFactNeighborY="-9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FA83F-E660-4669-96D7-5991742EA803}" type="pres">
      <dgm:prSet presAssocID="{3D4A55CE-1833-4666-98D3-534D1CF7F35B}" presName="parTransTwo" presStyleCnt="0"/>
      <dgm:spPr/>
    </dgm:pt>
    <dgm:pt modelId="{3D4FB21D-1BB2-4A40-9D15-3F0164143C0D}" type="pres">
      <dgm:prSet presAssocID="{3D4A55CE-1833-4666-98D3-534D1CF7F35B}" presName="horzTwo" presStyleCnt="0"/>
      <dgm:spPr/>
    </dgm:pt>
    <dgm:pt modelId="{4AE0DF2E-1CC4-48F1-9EEB-18CA47D3212B}" type="pres">
      <dgm:prSet presAssocID="{F925C09B-053A-44F1-84A5-AC8C3C07DAF9}" presName="vertThree" presStyleCnt="0"/>
      <dgm:spPr/>
    </dgm:pt>
    <dgm:pt modelId="{CDC5E9A6-F66B-4B8F-BA4E-1F497CFBF900}" type="pres">
      <dgm:prSet presAssocID="{F925C09B-053A-44F1-84A5-AC8C3C07DAF9}" presName="txThree" presStyleLbl="node3" presStyleIdx="6" presStyleCnt="7" custScaleX="63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D5649A-61C8-49D8-99DB-88EC0172103C}" type="pres">
      <dgm:prSet presAssocID="{F925C09B-053A-44F1-84A5-AC8C3C07DAF9}" presName="parTransThree" presStyleCnt="0"/>
      <dgm:spPr/>
    </dgm:pt>
    <dgm:pt modelId="{B044CEDC-272D-4359-93FB-6B3909F174D5}" type="pres">
      <dgm:prSet presAssocID="{F925C09B-053A-44F1-84A5-AC8C3C07DAF9}" presName="horzThree" presStyleCnt="0"/>
      <dgm:spPr/>
    </dgm:pt>
    <dgm:pt modelId="{6DADB75D-4AAF-4CF8-A25A-AD5DE3C67877}" type="pres">
      <dgm:prSet presAssocID="{B92E92E1-FD44-4D41-B9FF-9E103259B9EE}" presName="vertFour" presStyleCnt="0">
        <dgm:presLayoutVars>
          <dgm:chPref val="3"/>
        </dgm:presLayoutVars>
      </dgm:prSet>
      <dgm:spPr/>
    </dgm:pt>
    <dgm:pt modelId="{84A0AE70-4FB4-47EE-885F-C1AFC0907744}" type="pres">
      <dgm:prSet presAssocID="{B92E92E1-FD44-4D41-B9FF-9E103259B9EE}" presName="txFour" presStyleLbl="node4" presStyleIdx="7" presStyleCnt="8" custScaleX="207113" custScaleY="110204" custLinFactNeighborX="-13039" custLinFactNeighborY="7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EC0FE-EEC8-4FD0-9E75-39A49B1F2E29}" type="pres">
      <dgm:prSet presAssocID="{B92E92E1-FD44-4D41-B9FF-9E103259B9EE}" presName="horzFour" presStyleCnt="0"/>
      <dgm:spPr/>
    </dgm:pt>
  </dgm:ptLst>
  <dgm:cxnLst>
    <dgm:cxn modelId="{E548D874-54CB-43B0-98A5-D0F5DDF42E9C}" type="presOf" srcId="{FF88B6B6-E52E-4267-AB51-95ED68E47ADF}" destId="{28224317-66B9-4A73-A628-F400CC69CC29}" srcOrd="0" destOrd="0" presId="urn:microsoft.com/office/officeart/2005/8/layout/hierarchy4"/>
    <dgm:cxn modelId="{E36F60D9-5CDC-46F3-9AD5-537918C1CFA4}" type="presOf" srcId="{CE7805D1-26FB-48B8-B50C-E4B3E3FC7390}" destId="{EC841C3C-16F2-47D6-80FF-23F10F6AC594}" srcOrd="0" destOrd="0" presId="urn:microsoft.com/office/officeart/2005/8/layout/hierarchy4"/>
    <dgm:cxn modelId="{D62DDAD6-296C-4440-B7B2-A32A63B9EFD4}" type="presOf" srcId="{77E40813-7DD9-4C41-BAA5-B16317C6DB8B}" destId="{8AA23854-7E7C-464D-AB39-1962DBF89D68}" srcOrd="0" destOrd="0" presId="urn:microsoft.com/office/officeart/2005/8/layout/hierarchy4"/>
    <dgm:cxn modelId="{270CBB21-75A2-4B38-AC60-6EC18DB0562E}" type="presOf" srcId="{B3D61793-2941-465A-BA90-17AC12173162}" destId="{B80AF655-8129-49AC-83A5-57DCC8810573}" srcOrd="0" destOrd="0" presId="urn:microsoft.com/office/officeart/2005/8/layout/hierarchy4"/>
    <dgm:cxn modelId="{0749C21F-F6C4-4CDC-B91A-C17D801F95D9}" type="presOf" srcId="{0D60AA5B-194C-4690-B245-353773B4A335}" destId="{9CAF3E70-7F66-4D6C-9A18-5B2567AB39F8}" srcOrd="0" destOrd="0" presId="urn:microsoft.com/office/officeart/2005/8/layout/hierarchy4"/>
    <dgm:cxn modelId="{601AC48E-955C-4592-9242-C716939AC0F1}" type="presOf" srcId="{8C2D98DB-D463-44D9-A7BB-4E74F116D40C}" destId="{667DFD66-02B4-487A-8945-4D69066F3FFF}" srcOrd="0" destOrd="0" presId="urn:microsoft.com/office/officeart/2005/8/layout/hierarchy4"/>
    <dgm:cxn modelId="{44787398-8763-4726-821D-1F0B1F9F05F7}" srcId="{F925C09B-053A-44F1-84A5-AC8C3C07DAF9}" destId="{B92E92E1-FD44-4D41-B9FF-9E103259B9EE}" srcOrd="0" destOrd="0" parTransId="{4EC664F6-48D4-4D4B-B6E8-F89FAA45611E}" sibTransId="{749FCB66-41D5-4EB1-8854-4BFE7C64FFBD}"/>
    <dgm:cxn modelId="{603FEE25-42B3-4B8C-8DBB-3B5F3B645832}" type="presOf" srcId="{2BD276CE-D958-457E-9D1D-32540C82C987}" destId="{A538E56C-3E66-48D5-B078-DF736030AE8E}" srcOrd="0" destOrd="0" presId="urn:microsoft.com/office/officeart/2005/8/layout/hierarchy4"/>
    <dgm:cxn modelId="{43F02A51-1224-4725-BA2B-F6F9D2869BBF}" type="presOf" srcId="{F3A8E351-3B80-4FAE-8385-C8DB9C0B3898}" destId="{2D55B682-ED92-41D0-8173-D2027917802D}" srcOrd="0" destOrd="0" presId="urn:microsoft.com/office/officeart/2005/8/layout/hierarchy4"/>
    <dgm:cxn modelId="{401C90F7-3E32-4996-8FE4-EC56308586EE}" srcId="{3D4A55CE-1833-4666-98D3-534D1CF7F35B}" destId="{F925C09B-053A-44F1-84A5-AC8C3C07DAF9}" srcOrd="0" destOrd="0" parTransId="{9B4B088C-FDC8-40CE-B85B-4978F5EBF9E3}" sibTransId="{6CC79711-E023-4D3F-83DE-8DC5A0B99AEB}"/>
    <dgm:cxn modelId="{EC1FE068-E6B5-4455-A40C-5FE2EA0C7CCA}" srcId="{77E40813-7DD9-4C41-BAA5-B16317C6DB8B}" destId="{FF88B6B6-E52E-4267-AB51-95ED68E47ADF}" srcOrd="0" destOrd="0" parTransId="{CAC8F3C1-358B-42A8-B32A-4EF8581CD098}" sibTransId="{FA1E0F93-257C-40F0-A9D0-D049F343BD08}"/>
    <dgm:cxn modelId="{F6EA0C11-F7E9-4CC5-9615-59A5060A3AAB}" type="presOf" srcId="{96D346D5-8D37-4FBC-9979-0A9855F3FE27}" destId="{5415DE33-F1DA-4F0A-A841-3400DB57E8FD}" srcOrd="0" destOrd="0" presId="urn:microsoft.com/office/officeart/2005/8/layout/hierarchy4"/>
    <dgm:cxn modelId="{496420F8-6DE4-47F1-AEA9-88ECFAC02D51}" type="presOf" srcId="{16CD1479-4BAD-4810-86B0-D1D2395FE702}" destId="{24854857-038D-49E0-ACC4-4BDB53EB5074}" srcOrd="0" destOrd="0" presId="urn:microsoft.com/office/officeart/2005/8/layout/hierarchy4"/>
    <dgm:cxn modelId="{01A3F495-8170-4C35-8E22-8CDC5880CC0D}" type="presOf" srcId="{3D4A55CE-1833-4666-98D3-534D1CF7F35B}" destId="{D241C947-0480-4C4F-A5B5-780CBA66A4DB}" srcOrd="0" destOrd="0" presId="urn:microsoft.com/office/officeart/2005/8/layout/hierarchy4"/>
    <dgm:cxn modelId="{7D8257F2-A7BF-4680-95FD-0F263A1AC1FF}" srcId="{8C2D98DB-D463-44D9-A7BB-4E74F116D40C}" destId="{55EBEE19-86FB-47F4-BDA9-4695D49E69C5}" srcOrd="2" destOrd="0" parTransId="{AE86D570-DD3E-49B2-848F-32325E4D50D3}" sibTransId="{1E6F791C-66FA-4F4B-9CEF-3206813F762C}"/>
    <dgm:cxn modelId="{999E424D-FAB0-4907-A4A7-03D9B81DFA43}" type="presOf" srcId="{EE53A413-A90D-4837-A57E-08490C0E3B32}" destId="{28108807-75BD-45E6-A9E5-00FC32A4DBE4}" srcOrd="0" destOrd="0" presId="urn:microsoft.com/office/officeart/2005/8/layout/hierarchy4"/>
    <dgm:cxn modelId="{7058FB3E-64D6-471E-9F8D-0D4DE962535B}" srcId="{8C2D98DB-D463-44D9-A7BB-4E74F116D40C}" destId="{3D4A55CE-1833-4666-98D3-534D1CF7F35B}" srcOrd="4" destOrd="0" parTransId="{416C3032-3CF0-4326-8338-E2645C186182}" sibTransId="{C23057C1-BB9E-4818-ACC8-D2CFED81B67A}"/>
    <dgm:cxn modelId="{F34D161A-5DBB-4308-B6C8-44B26B95D975}" srcId="{8C2D98DB-D463-44D9-A7BB-4E74F116D40C}" destId="{EE53A413-A90D-4837-A57E-08490C0E3B32}" srcOrd="3" destOrd="0" parTransId="{65BCA5B4-0909-452E-AA2C-C07C2CD57861}" sibTransId="{4F1907BA-ACF2-4FDB-9B54-317FD83A34FD}"/>
    <dgm:cxn modelId="{BA2D19E0-586B-444C-992B-ADC3B3DC9812}" srcId="{FF88B6B6-E52E-4267-AB51-95ED68E47ADF}" destId="{605B5192-A78E-45C6-A2B8-5B758395624D}" srcOrd="0" destOrd="0" parTransId="{904AADD0-F8FA-49F3-8886-3B5B5CD6DEAC}" sibTransId="{7D9B2EA4-5E9C-4396-B83E-3B0B2E321154}"/>
    <dgm:cxn modelId="{A537F1B4-A0F0-4D21-8103-994EAC94CBB4}" type="presOf" srcId="{2DEDFCE1-5D77-4636-8C83-646C6058EB8A}" destId="{DF907539-C98F-4449-BF28-3220BB22A9F5}" srcOrd="0" destOrd="0" presId="urn:microsoft.com/office/officeart/2005/8/layout/hierarchy4"/>
    <dgm:cxn modelId="{BD57B36F-14DC-4BC6-B6FE-7CC8C13F185C}" type="presOf" srcId="{5F7E08E9-DF85-4D7D-B524-AF884DDFCA8A}" destId="{2D61CFBA-79DB-43DD-9BC6-356A1461A74A}" srcOrd="0" destOrd="0" presId="urn:microsoft.com/office/officeart/2005/8/layout/hierarchy4"/>
    <dgm:cxn modelId="{DE469469-5278-4AA5-B545-B3C4B73D6B55}" srcId="{8C2D98DB-D463-44D9-A7BB-4E74F116D40C}" destId="{F3A8E351-3B80-4FAE-8385-C8DB9C0B3898}" srcOrd="0" destOrd="0" parTransId="{CBFAA5D2-E341-4D78-8F83-77BD49BE82C1}" sibTransId="{37A8D138-616B-432E-90C2-7C4C07136893}"/>
    <dgm:cxn modelId="{E6C6BD52-1592-4006-821E-7F51A0C4BFE4}" srcId="{0D60AA5B-194C-4690-B245-353773B4A335}" destId="{8C2D98DB-D463-44D9-A7BB-4E74F116D40C}" srcOrd="0" destOrd="0" parTransId="{AF165B08-A83D-46CA-8C6F-29366D99E094}" sibTransId="{CB35180F-9AB4-469B-9BEE-25C2B41C2F1D}"/>
    <dgm:cxn modelId="{63961D77-8CB0-4796-8069-145B44FE53EE}" type="presOf" srcId="{F0BEFD9A-0FE5-4ECD-A434-87F7FDA802A4}" destId="{7FB4ECDE-F247-4BCE-A5D4-8604174B6D75}" srcOrd="0" destOrd="0" presId="urn:microsoft.com/office/officeart/2005/8/layout/hierarchy4"/>
    <dgm:cxn modelId="{D7DB81F4-0D8A-44B2-8E8B-385A0D0BB41C}" srcId="{CE7805D1-26FB-48B8-B50C-E4B3E3FC7390}" destId="{48C5A491-CE40-4430-B724-CA01B4DFCA71}" srcOrd="0" destOrd="0" parTransId="{321BF8CE-2A6F-40B6-A948-93C50629C0C5}" sibTransId="{3288E8B4-35CE-4FEA-8386-AC723F8809C9}"/>
    <dgm:cxn modelId="{768C4146-118A-463F-8EEC-9DB6944FB30A}" srcId="{55EBEE19-86FB-47F4-BDA9-4695D49E69C5}" destId="{6905EE53-D42B-47C8-AFBE-532F6E725F1B}" srcOrd="0" destOrd="0" parTransId="{35A163EE-5818-4B1F-AB47-3004F455397E}" sibTransId="{AD8B42FD-EE3F-4626-AF45-D146D68354B5}"/>
    <dgm:cxn modelId="{FA0F70BA-E4EA-44A3-97C4-6B38BA0B0A36}" srcId="{EECD7903-5312-43C7-BE32-302DD1B2A547}" destId="{2BD276CE-D958-457E-9D1D-32540C82C987}" srcOrd="0" destOrd="0" parTransId="{4BF0FE20-2699-45C5-898C-035596284A3A}" sibTransId="{EA61F55C-D29A-4058-9D19-2FE84FFC99C6}"/>
    <dgm:cxn modelId="{9712C9A3-AF39-411B-A6F5-8AE4B9BB205D}" srcId="{6905EE53-D42B-47C8-AFBE-532F6E725F1B}" destId="{96D346D5-8D37-4FBC-9979-0A9855F3FE27}" srcOrd="0" destOrd="0" parTransId="{BF860C89-4C64-431C-B4F1-9F2CEB0EDBCE}" sibTransId="{D549E48D-A876-4F82-949D-9D500FA3C533}"/>
    <dgm:cxn modelId="{CDF762A5-6D89-4183-AB5D-CFC0A9D9F44A}" srcId="{6905EE53-D42B-47C8-AFBE-532F6E725F1B}" destId="{B3D61793-2941-465A-BA90-17AC12173162}" srcOrd="1" destOrd="0" parTransId="{D29BF168-AC60-47AA-8F48-4CBB168721BC}" sibTransId="{3C97CC79-B84D-40F1-AEF6-1D21AAF35BF6}"/>
    <dgm:cxn modelId="{BF83FF2F-562E-4546-9BC5-CC2E0DD29C5B}" srcId="{EE53A413-A90D-4837-A57E-08490C0E3B32}" destId="{CE7805D1-26FB-48B8-B50C-E4B3E3FC7390}" srcOrd="1" destOrd="0" parTransId="{D65C51D1-2E26-4F7C-8174-86C594ED6768}" sibTransId="{3421B5AC-F6E8-4560-8B3F-67A18AF57F4E}"/>
    <dgm:cxn modelId="{68AA7DD9-31D2-4BDD-AD24-E28EF9C56AD3}" srcId="{F3A8E351-3B80-4FAE-8385-C8DB9C0B3898}" destId="{2DEDFCE1-5D77-4636-8C83-646C6058EB8A}" srcOrd="0" destOrd="0" parTransId="{7DC2142B-A9A0-40A2-BB7F-623226E967A8}" sibTransId="{D373CC0B-7323-4944-9CF7-C4430CE3D1CC}"/>
    <dgm:cxn modelId="{09D91F5C-7569-446A-8222-7300641758AE}" type="presOf" srcId="{6905EE53-D42B-47C8-AFBE-532F6E725F1B}" destId="{F6F8A9E7-8EC7-4130-8D64-6BA7589022C8}" srcOrd="0" destOrd="0" presId="urn:microsoft.com/office/officeart/2005/8/layout/hierarchy4"/>
    <dgm:cxn modelId="{280612D0-539A-405C-84E4-6E600E5EFC7F}" type="presOf" srcId="{605B5192-A78E-45C6-A2B8-5B758395624D}" destId="{FD3303A1-D4C0-45F0-B3B1-26F662D9E503}" srcOrd="0" destOrd="0" presId="urn:microsoft.com/office/officeart/2005/8/layout/hierarchy4"/>
    <dgm:cxn modelId="{1961FE03-44F6-44F0-B6EA-E18F84D56F39}" type="presOf" srcId="{B92E92E1-FD44-4D41-B9FF-9E103259B9EE}" destId="{84A0AE70-4FB4-47EE-885F-C1AFC0907744}" srcOrd="0" destOrd="0" presId="urn:microsoft.com/office/officeart/2005/8/layout/hierarchy4"/>
    <dgm:cxn modelId="{430968C2-EFD3-4424-AC06-E43A161A346A}" type="presOf" srcId="{55EBEE19-86FB-47F4-BDA9-4695D49E69C5}" destId="{9A559C77-7A4E-4056-9059-15E91CF67C4B}" srcOrd="0" destOrd="0" presId="urn:microsoft.com/office/officeart/2005/8/layout/hierarchy4"/>
    <dgm:cxn modelId="{3E1A4EDD-AAC1-4EEA-A260-BBCCBD46F41A}" srcId="{EE53A413-A90D-4837-A57E-08490C0E3B32}" destId="{EECD7903-5312-43C7-BE32-302DD1B2A547}" srcOrd="0" destOrd="0" parTransId="{5E72AD95-0FF7-49C2-AF64-BBBCE0914336}" sibTransId="{1C7B5DA2-46A7-4CA9-94BD-20618A1C9EC3}"/>
    <dgm:cxn modelId="{A16CFD1F-E39C-4ACD-AAAE-B677DFCCB8B8}" type="presOf" srcId="{F925C09B-053A-44F1-84A5-AC8C3C07DAF9}" destId="{CDC5E9A6-F66B-4B8F-BA4E-1F497CFBF900}" srcOrd="0" destOrd="0" presId="urn:microsoft.com/office/officeart/2005/8/layout/hierarchy4"/>
    <dgm:cxn modelId="{D53399AB-7BF1-465B-8F2E-272280194CA4}" srcId="{8C2D98DB-D463-44D9-A7BB-4E74F116D40C}" destId="{77E40813-7DD9-4C41-BAA5-B16317C6DB8B}" srcOrd="1" destOrd="0" parTransId="{1FA8C014-D410-43D8-B90F-15D7A544973B}" sibTransId="{1C3B5086-4EA6-47FE-BED1-8D62C77ECF0B}"/>
    <dgm:cxn modelId="{9F1A8D5E-EA7F-48FF-918E-BCA735B4DD47}" type="presOf" srcId="{EECD7903-5312-43C7-BE32-302DD1B2A547}" destId="{3D38BE5E-AFB8-4CAB-9D24-1CA7D7B738E3}" srcOrd="0" destOrd="0" presId="urn:microsoft.com/office/officeart/2005/8/layout/hierarchy4"/>
    <dgm:cxn modelId="{B1BF903E-2351-4B2D-A9C3-0021254F8641}" srcId="{F0BEFD9A-0FE5-4ECD-A434-87F7FDA802A4}" destId="{16CD1479-4BAD-4810-86B0-D1D2395FE702}" srcOrd="0" destOrd="0" parTransId="{D5EBE0E4-4507-4CBC-ABE5-D62F484F8A87}" sibTransId="{2A2BF458-482B-4730-ABD9-80E728BE62FD}"/>
    <dgm:cxn modelId="{C0843AE0-001E-417F-9F14-45E9DF836557}" srcId="{F3A8E351-3B80-4FAE-8385-C8DB9C0B3898}" destId="{F0BEFD9A-0FE5-4ECD-A434-87F7FDA802A4}" srcOrd="1" destOrd="0" parTransId="{C9C9B76E-0029-4618-B632-FDA96525F9F1}" sibTransId="{F0B88FEE-1F28-4573-8137-377D73B61489}"/>
    <dgm:cxn modelId="{A09B1557-CF88-40A7-8891-E69B77455308}" type="presOf" srcId="{48C5A491-CE40-4430-B724-CA01B4DFCA71}" destId="{B19BF742-4481-406A-BAB4-E16FCEFFCBE2}" srcOrd="0" destOrd="0" presId="urn:microsoft.com/office/officeart/2005/8/layout/hierarchy4"/>
    <dgm:cxn modelId="{B03A91E2-E315-4BDC-A18C-401130E44097}" srcId="{2DEDFCE1-5D77-4636-8C83-646C6058EB8A}" destId="{5F7E08E9-DF85-4D7D-B524-AF884DDFCA8A}" srcOrd="0" destOrd="0" parTransId="{87E45923-4B49-41F1-8F35-92FF64FE50FD}" sibTransId="{40CCE61A-F2CA-4F1A-892F-F4FB4862DDDA}"/>
    <dgm:cxn modelId="{942E2107-B978-431E-A408-C9B15018A211}" type="presParOf" srcId="{9CAF3E70-7F66-4D6C-9A18-5B2567AB39F8}" destId="{49E819EE-FE85-4EA7-89CF-A29C1372D35B}" srcOrd="0" destOrd="0" presId="urn:microsoft.com/office/officeart/2005/8/layout/hierarchy4"/>
    <dgm:cxn modelId="{36A861B9-4576-45C8-B9F0-0A3BA0838AA8}" type="presParOf" srcId="{49E819EE-FE85-4EA7-89CF-A29C1372D35B}" destId="{667DFD66-02B4-487A-8945-4D69066F3FFF}" srcOrd="0" destOrd="0" presId="urn:microsoft.com/office/officeart/2005/8/layout/hierarchy4"/>
    <dgm:cxn modelId="{45673554-B739-48F4-A12A-4C20F7ADA8E6}" type="presParOf" srcId="{49E819EE-FE85-4EA7-89CF-A29C1372D35B}" destId="{9AD9CDE8-549F-4AE1-859E-3A32AEBC5926}" srcOrd="1" destOrd="0" presId="urn:microsoft.com/office/officeart/2005/8/layout/hierarchy4"/>
    <dgm:cxn modelId="{0FD62726-22F5-42A6-B2A4-34DE64F3BDF7}" type="presParOf" srcId="{49E819EE-FE85-4EA7-89CF-A29C1372D35B}" destId="{36E28B52-FEF1-42FE-B052-EA0EB0EF3D61}" srcOrd="2" destOrd="0" presId="urn:microsoft.com/office/officeart/2005/8/layout/hierarchy4"/>
    <dgm:cxn modelId="{DE20DCFD-4ED0-47D0-AC7C-DB5F5FEE2DE9}" type="presParOf" srcId="{36E28B52-FEF1-42FE-B052-EA0EB0EF3D61}" destId="{F6A03727-A541-4940-8ED2-66834819D533}" srcOrd="0" destOrd="0" presId="urn:microsoft.com/office/officeart/2005/8/layout/hierarchy4"/>
    <dgm:cxn modelId="{1F866A42-E5E6-4742-80B6-D4E6F288B2E1}" type="presParOf" srcId="{F6A03727-A541-4940-8ED2-66834819D533}" destId="{2D55B682-ED92-41D0-8173-D2027917802D}" srcOrd="0" destOrd="0" presId="urn:microsoft.com/office/officeart/2005/8/layout/hierarchy4"/>
    <dgm:cxn modelId="{A805E337-9B94-4CD0-90F0-105EDAF38D82}" type="presParOf" srcId="{F6A03727-A541-4940-8ED2-66834819D533}" destId="{BB6D7612-664C-49C6-838D-B541743F4C62}" srcOrd="1" destOrd="0" presId="urn:microsoft.com/office/officeart/2005/8/layout/hierarchy4"/>
    <dgm:cxn modelId="{771AE4CF-634E-46BC-9D55-67E75542725E}" type="presParOf" srcId="{F6A03727-A541-4940-8ED2-66834819D533}" destId="{EFFCE7FF-2DE9-4C08-8D0D-A1508108436C}" srcOrd="2" destOrd="0" presId="urn:microsoft.com/office/officeart/2005/8/layout/hierarchy4"/>
    <dgm:cxn modelId="{FD2DE1AC-D309-4882-B99F-6C1B85B7752E}" type="presParOf" srcId="{EFFCE7FF-2DE9-4C08-8D0D-A1508108436C}" destId="{43432026-AC21-4352-87FF-D12797AD6362}" srcOrd="0" destOrd="0" presId="urn:microsoft.com/office/officeart/2005/8/layout/hierarchy4"/>
    <dgm:cxn modelId="{47133F0D-2097-4540-9A7F-B72296775FCE}" type="presParOf" srcId="{43432026-AC21-4352-87FF-D12797AD6362}" destId="{DF907539-C98F-4449-BF28-3220BB22A9F5}" srcOrd="0" destOrd="0" presId="urn:microsoft.com/office/officeart/2005/8/layout/hierarchy4"/>
    <dgm:cxn modelId="{5248513A-011B-4EDE-95A6-A30AF143D213}" type="presParOf" srcId="{43432026-AC21-4352-87FF-D12797AD6362}" destId="{BCACF5A2-902B-4A68-AE73-09ED54F65CB6}" srcOrd="1" destOrd="0" presId="urn:microsoft.com/office/officeart/2005/8/layout/hierarchy4"/>
    <dgm:cxn modelId="{4FE56E0F-06AC-40E6-9F5B-B7BC054FA7BE}" type="presParOf" srcId="{43432026-AC21-4352-87FF-D12797AD6362}" destId="{48428B1A-8A6D-4FF0-9827-1CA095A40B43}" srcOrd="2" destOrd="0" presId="urn:microsoft.com/office/officeart/2005/8/layout/hierarchy4"/>
    <dgm:cxn modelId="{FB6010D2-A0C7-4AF1-8DE1-B5F3EAB3E928}" type="presParOf" srcId="{48428B1A-8A6D-4FF0-9827-1CA095A40B43}" destId="{F9A98205-5998-4F76-BC5E-9EA8EE152D3A}" srcOrd="0" destOrd="0" presId="urn:microsoft.com/office/officeart/2005/8/layout/hierarchy4"/>
    <dgm:cxn modelId="{9D679793-CC0B-482A-A7A4-45A81BE85FF8}" type="presParOf" srcId="{F9A98205-5998-4F76-BC5E-9EA8EE152D3A}" destId="{2D61CFBA-79DB-43DD-9BC6-356A1461A74A}" srcOrd="0" destOrd="0" presId="urn:microsoft.com/office/officeart/2005/8/layout/hierarchy4"/>
    <dgm:cxn modelId="{CB8E839C-F4C7-4462-B6FB-EECE60008AB4}" type="presParOf" srcId="{F9A98205-5998-4F76-BC5E-9EA8EE152D3A}" destId="{5403E002-3287-46B0-8AA6-CC502E18A57F}" srcOrd="1" destOrd="0" presId="urn:microsoft.com/office/officeart/2005/8/layout/hierarchy4"/>
    <dgm:cxn modelId="{CA188F91-F0B8-49FA-9174-DCCBC5ADECD8}" type="presParOf" srcId="{EFFCE7FF-2DE9-4C08-8D0D-A1508108436C}" destId="{2C1A7B14-3D41-4A52-B635-2D8BA2CDB718}" srcOrd="1" destOrd="0" presId="urn:microsoft.com/office/officeart/2005/8/layout/hierarchy4"/>
    <dgm:cxn modelId="{9A0ADAB9-4ECE-4D65-AF73-8E26DDA8AD52}" type="presParOf" srcId="{EFFCE7FF-2DE9-4C08-8D0D-A1508108436C}" destId="{0D9664EB-FB83-4C08-8BF0-7219CF8B71B4}" srcOrd="2" destOrd="0" presId="urn:microsoft.com/office/officeart/2005/8/layout/hierarchy4"/>
    <dgm:cxn modelId="{1D93A3B2-0507-42B4-9BE5-F82897A74471}" type="presParOf" srcId="{0D9664EB-FB83-4C08-8BF0-7219CF8B71B4}" destId="{7FB4ECDE-F247-4BCE-A5D4-8604174B6D75}" srcOrd="0" destOrd="0" presId="urn:microsoft.com/office/officeart/2005/8/layout/hierarchy4"/>
    <dgm:cxn modelId="{CE98E445-E964-4006-B5DB-77C560F5C728}" type="presParOf" srcId="{0D9664EB-FB83-4C08-8BF0-7219CF8B71B4}" destId="{2F351F61-246A-47C1-8824-2166CDADDA94}" srcOrd="1" destOrd="0" presId="urn:microsoft.com/office/officeart/2005/8/layout/hierarchy4"/>
    <dgm:cxn modelId="{DB0F1430-09A7-4E1A-84F5-337E2A4CDC46}" type="presParOf" srcId="{0D9664EB-FB83-4C08-8BF0-7219CF8B71B4}" destId="{3A3ABF36-8447-408B-AC5D-E02A1B3E254E}" srcOrd="2" destOrd="0" presId="urn:microsoft.com/office/officeart/2005/8/layout/hierarchy4"/>
    <dgm:cxn modelId="{8B7A823C-1D42-44C2-B21F-0C2E296CD6A8}" type="presParOf" srcId="{3A3ABF36-8447-408B-AC5D-E02A1B3E254E}" destId="{D75A31B7-3FAD-4E13-AF42-72B059020DAD}" srcOrd="0" destOrd="0" presId="urn:microsoft.com/office/officeart/2005/8/layout/hierarchy4"/>
    <dgm:cxn modelId="{76BDBE8B-A22C-4A9A-A9C1-219108DCF127}" type="presParOf" srcId="{D75A31B7-3FAD-4E13-AF42-72B059020DAD}" destId="{24854857-038D-49E0-ACC4-4BDB53EB5074}" srcOrd="0" destOrd="0" presId="urn:microsoft.com/office/officeart/2005/8/layout/hierarchy4"/>
    <dgm:cxn modelId="{98A908BB-E932-4708-AEB0-A15E19F536DA}" type="presParOf" srcId="{D75A31B7-3FAD-4E13-AF42-72B059020DAD}" destId="{269381E5-FD39-4CA6-ACEE-E8C3D7ACAD98}" srcOrd="1" destOrd="0" presId="urn:microsoft.com/office/officeart/2005/8/layout/hierarchy4"/>
    <dgm:cxn modelId="{BE7A848B-F327-43EA-92C9-CB6BF0BC8E33}" type="presParOf" srcId="{36E28B52-FEF1-42FE-B052-EA0EB0EF3D61}" destId="{0C8FCFBC-1B2C-4F0F-8AF7-B2D711EC51E0}" srcOrd="1" destOrd="0" presId="urn:microsoft.com/office/officeart/2005/8/layout/hierarchy4"/>
    <dgm:cxn modelId="{36D12E95-5E89-46B5-AEC4-FEFC38E6BA30}" type="presParOf" srcId="{36E28B52-FEF1-42FE-B052-EA0EB0EF3D61}" destId="{59F64AAF-445A-450D-93DF-3FFD6C43731D}" srcOrd="2" destOrd="0" presId="urn:microsoft.com/office/officeart/2005/8/layout/hierarchy4"/>
    <dgm:cxn modelId="{72D1F663-9F0F-4DBA-9F6D-18A6924FAEB7}" type="presParOf" srcId="{59F64AAF-445A-450D-93DF-3FFD6C43731D}" destId="{8AA23854-7E7C-464D-AB39-1962DBF89D68}" srcOrd="0" destOrd="0" presId="urn:microsoft.com/office/officeart/2005/8/layout/hierarchy4"/>
    <dgm:cxn modelId="{F6815F3A-2058-41B1-A7BA-7F0DC527E9EB}" type="presParOf" srcId="{59F64AAF-445A-450D-93DF-3FFD6C43731D}" destId="{424F8676-F00E-4EE9-951F-81DBEA2C0463}" srcOrd="1" destOrd="0" presId="urn:microsoft.com/office/officeart/2005/8/layout/hierarchy4"/>
    <dgm:cxn modelId="{BE7F7FBD-5AF3-42AD-86A5-87FFE9E7BC39}" type="presParOf" srcId="{59F64AAF-445A-450D-93DF-3FFD6C43731D}" destId="{28A93265-95F4-497B-B312-2188900C7368}" srcOrd="2" destOrd="0" presId="urn:microsoft.com/office/officeart/2005/8/layout/hierarchy4"/>
    <dgm:cxn modelId="{C1B569B8-53E6-4B85-9966-BB720E9741A0}" type="presParOf" srcId="{28A93265-95F4-497B-B312-2188900C7368}" destId="{FEE0173F-FD82-4657-A710-24D0CAD35530}" srcOrd="0" destOrd="0" presId="urn:microsoft.com/office/officeart/2005/8/layout/hierarchy4"/>
    <dgm:cxn modelId="{6A4FEF9D-E75A-4663-AE5E-EF3E07C95A45}" type="presParOf" srcId="{FEE0173F-FD82-4657-A710-24D0CAD35530}" destId="{28224317-66B9-4A73-A628-F400CC69CC29}" srcOrd="0" destOrd="0" presId="urn:microsoft.com/office/officeart/2005/8/layout/hierarchy4"/>
    <dgm:cxn modelId="{6AEF0033-D8EA-4D86-9D7C-5F6E197E29DF}" type="presParOf" srcId="{FEE0173F-FD82-4657-A710-24D0CAD35530}" destId="{0586B163-C59B-4F38-9893-0295C7F70E76}" srcOrd="1" destOrd="0" presId="urn:microsoft.com/office/officeart/2005/8/layout/hierarchy4"/>
    <dgm:cxn modelId="{42A70191-FBB2-4434-8503-1C4386C64612}" type="presParOf" srcId="{FEE0173F-FD82-4657-A710-24D0CAD35530}" destId="{261D570A-9C94-4409-8D78-9AE0E8D40F2F}" srcOrd="2" destOrd="0" presId="urn:microsoft.com/office/officeart/2005/8/layout/hierarchy4"/>
    <dgm:cxn modelId="{45829616-7BA2-4A51-B0B4-8FD905231CAE}" type="presParOf" srcId="{261D570A-9C94-4409-8D78-9AE0E8D40F2F}" destId="{052D85C2-AE2C-482F-B56E-081372DCCE34}" srcOrd="0" destOrd="0" presId="urn:microsoft.com/office/officeart/2005/8/layout/hierarchy4"/>
    <dgm:cxn modelId="{0033E4CD-8594-4B49-AF50-9159E4C1C640}" type="presParOf" srcId="{052D85C2-AE2C-482F-B56E-081372DCCE34}" destId="{FD3303A1-D4C0-45F0-B3B1-26F662D9E503}" srcOrd="0" destOrd="0" presId="urn:microsoft.com/office/officeart/2005/8/layout/hierarchy4"/>
    <dgm:cxn modelId="{0A2A9A38-29B3-487F-91A2-9C72566C3591}" type="presParOf" srcId="{052D85C2-AE2C-482F-B56E-081372DCCE34}" destId="{5F435208-3681-4B43-B0BD-B8CDDA501804}" srcOrd="1" destOrd="0" presId="urn:microsoft.com/office/officeart/2005/8/layout/hierarchy4"/>
    <dgm:cxn modelId="{CE974499-6BD2-4EDD-8D1B-786E15CD9CAB}" type="presParOf" srcId="{36E28B52-FEF1-42FE-B052-EA0EB0EF3D61}" destId="{071C0C21-5355-41AC-9CE5-7570576E77D1}" srcOrd="3" destOrd="0" presId="urn:microsoft.com/office/officeart/2005/8/layout/hierarchy4"/>
    <dgm:cxn modelId="{8474FE04-9803-49EB-9E6F-73B56A7DD480}" type="presParOf" srcId="{36E28B52-FEF1-42FE-B052-EA0EB0EF3D61}" destId="{36F36E00-3256-45B8-9992-5E4B651DF133}" srcOrd="4" destOrd="0" presId="urn:microsoft.com/office/officeart/2005/8/layout/hierarchy4"/>
    <dgm:cxn modelId="{B18907DA-2212-4E7F-B7CC-FCDA9E80FE53}" type="presParOf" srcId="{36F36E00-3256-45B8-9992-5E4B651DF133}" destId="{9A559C77-7A4E-4056-9059-15E91CF67C4B}" srcOrd="0" destOrd="0" presId="urn:microsoft.com/office/officeart/2005/8/layout/hierarchy4"/>
    <dgm:cxn modelId="{B740C585-7B31-46AE-88E5-2255A6EE963E}" type="presParOf" srcId="{36F36E00-3256-45B8-9992-5E4B651DF133}" destId="{45332764-31BD-458F-B246-81D59400F33D}" srcOrd="1" destOrd="0" presId="urn:microsoft.com/office/officeart/2005/8/layout/hierarchy4"/>
    <dgm:cxn modelId="{3B5076DA-5948-45B5-9D06-B5DDA25CAB1B}" type="presParOf" srcId="{36F36E00-3256-45B8-9992-5E4B651DF133}" destId="{6B2BBF8E-8644-42C0-B874-9B938C1B91EF}" srcOrd="2" destOrd="0" presId="urn:microsoft.com/office/officeart/2005/8/layout/hierarchy4"/>
    <dgm:cxn modelId="{362ACEBC-9482-4A25-AA7C-A5977C362B5F}" type="presParOf" srcId="{6B2BBF8E-8644-42C0-B874-9B938C1B91EF}" destId="{66E18586-114C-47C8-BB1B-8BB27CC97495}" srcOrd="0" destOrd="0" presId="urn:microsoft.com/office/officeart/2005/8/layout/hierarchy4"/>
    <dgm:cxn modelId="{F6725B4D-C572-42C2-99C8-5CFA861F9E99}" type="presParOf" srcId="{66E18586-114C-47C8-BB1B-8BB27CC97495}" destId="{F6F8A9E7-8EC7-4130-8D64-6BA7589022C8}" srcOrd="0" destOrd="0" presId="urn:microsoft.com/office/officeart/2005/8/layout/hierarchy4"/>
    <dgm:cxn modelId="{13E564D9-1A5A-4527-875B-536F7227E17A}" type="presParOf" srcId="{66E18586-114C-47C8-BB1B-8BB27CC97495}" destId="{0B62EBE9-937F-431C-BA76-1850194E1FDB}" srcOrd="1" destOrd="0" presId="urn:microsoft.com/office/officeart/2005/8/layout/hierarchy4"/>
    <dgm:cxn modelId="{846D671F-C505-4202-A9EE-AB75730AE660}" type="presParOf" srcId="{66E18586-114C-47C8-BB1B-8BB27CC97495}" destId="{83115B17-D356-4215-9E37-0C211B9DBFD7}" srcOrd="2" destOrd="0" presId="urn:microsoft.com/office/officeart/2005/8/layout/hierarchy4"/>
    <dgm:cxn modelId="{A5E62344-5E6A-433D-932E-1BED55359488}" type="presParOf" srcId="{83115B17-D356-4215-9E37-0C211B9DBFD7}" destId="{79D0C119-B779-491D-9BBF-E965223172E5}" srcOrd="0" destOrd="0" presId="urn:microsoft.com/office/officeart/2005/8/layout/hierarchy4"/>
    <dgm:cxn modelId="{5BA9AAAF-34EE-415E-986A-0F1337351D68}" type="presParOf" srcId="{79D0C119-B779-491D-9BBF-E965223172E5}" destId="{5415DE33-F1DA-4F0A-A841-3400DB57E8FD}" srcOrd="0" destOrd="0" presId="urn:microsoft.com/office/officeart/2005/8/layout/hierarchy4"/>
    <dgm:cxn modelId="{DBBEF50D-1A59-423D-8523-5EA1BDF0FC0A}" type="presParOf" srcId="{79D0C119-B779-491D-9BBF-E965223172E5}" destId="{2F2FF2A3-3B60-4E5F-B83E-B1153398AE06}" srcOrd="1" destOrd="0" presId="urn:microsoft.com/office/officeart/2005/8/layout/hierarchy4"/>
    <dgm:cxn modelId="{B641612A-9662-4A4D-8411-B01746A7DC57}" type="presParOf" srcId="{83115B17-D356-4215-9E37-0C211B9DBFD7}" destId="{672FB582-7BB1-48EE-B03C-56280E334CB9}" srcOrd="1" destOrd="0" presId="urn:microsoft.com/office/officeart/2005/8/layout/hierarchy4"/>
    <dgm:cxn modelId="{6006078B-1E1E-49F7-B9EA-00238CA86B46}" type="presParOf" srcId="{83115B17-D356-4215-9E37-0C211B9DBFD7}" destId="{65788C8F-E2BD-4A9E-8D9A-323B8EA2A33C}" srcOrd="2" destOrd="0" presId="urn:microsoft.com/office/officeart/2005/8/layout/hierarchy4"/>
    <dgm:cxn modelId="{B253AAED-4935-4B96-BAA8-7437140075AA}" type="presParOf" srcId="{65788C8F-E2BD-4A9E-8D9A-323B8EA2A33C}" destId="{B80AF655-8129-49AC-83A5-57DCC8810573}" srcOrd="0" destOrd="0" presId="urn:microsoft.com/office/officeart/2005/8/layout/hierarchy4"/>
    <dgm:cxn modelId="{DD18C1C7-F2E6-4DB4-AA18-69D042A25D14}" type="presParOf" srcId="{65788C8F-E2BD-4A9E-8D9A-323B8EA2A33C}" destId="{B8E9A690-2403-43ED-BF42-1D2954C936D8}" srcOrd="1" destOrd="0" presId="urn:microsoft.com/office/officeart/2005/8/layout/hierarchy4"/>
    <dgm:cxn modelId="{E944CFB4-2C7C-4521-9271-1D9C1E4B360F}" type="presParOf" srcId="{36E28B52-FEF1-42FE-B052-EA0EB0EF3D61}" destId="{64D1C325-726D-45C8-B7A7-BCC1CAF5198E}" srcOrd="5" destOrd="0" presId="urn:microsoft.com/office/officeart/2005/8/layout/hierarchy4"/>
    <dgm:cxn modelId="{50A23C27-FED6-42A1-B106-4F0E0AAA5618}" type="presParOf" srcId="{36E28B52-FEF1-42FE-B052-EA0EB0EF3D61}" destId="{392D6190-FD79-4A78-B92D-72ED0ACCAFDE}" srcOrd="6" destOrd="0" presId="urn:microsoft.com/office/officeart/2005/8/layout/hierarchy4"/>
    <dgm:cxn modelId="{26B949C0-FB4F-4745-B16F-422C0C045232}" type="presParOf" srcId="{392D6190-FD79-4A78-B92D-72ED0ACCAFDE}" destId="{28108807-75BD-45E6-A9E5-00FC32A4DBE4}" srcOrd="0" destOrd="0" presId="urn:microsoft.com/office/officeart/2005/8/layout/hierarchy4"/>
    <dgm:cxn modelId="{54311C8F-E396-43C0-8A77-619484DE371C}" type="presParOf" srcId="{392D6190-FD79-4A78-B92D-72ED0ACCAFDE}" destId="{332F2B35-A0E7-49E9-BCBF-9F971A164277}" srcOrd="1" destOrd="0" presId="urn:microsoft.com/office/officeart/2005/8/layout/hierarchy4"/>
    <dgm:cxn modelId="{84567AF5-7EB6-45DB-B5EC-8FF12A4B18D1}" type="presParOf" srcId="{392D6190-FD79-4A78-B92D-72ED0ACCAFDE}" destId="{F74CA70B-E95C-4341-BE3E-3BD9F512FD7B}" srcOrd="2" destOrd="0" presId="urn:microsoft.com/office/officeart/2005/8/layout/hierarchy4"/>
    <dgm:cxn modelId="{2AC5017E-DDE4-4058-8235-0B063230FADA}" type="presParOf" srcId="{F74CA70B-E95C-4341-BE3E-3BD9F512FD7B}" destId="{8971A938-BEA9-4DCC-9465-73DB77115010}" srcOrd="0" destOrd="0" presId="urn:microsoft.com/office/officeart/2005/8/layout/hierarchy4"/>
    <dgm:cxn modelId="{C3F94E7F-C4D2-462B-879E-FCCAE5367473}" type="presParOf" srcId="{8971A938-BEA9-4DCC-9465-73DB77115010}" destId="{3D38BE5E-AFB8-4CAB-9D24-1CA7D7B738E3}" srcOrd="0" destOrd="0" presId="urn:microsoft.com/office/officeart/2005/8/layout/hierarchy4"/>
    <dgm:cxn modelId="{C292C8B9-FAF8-42E7-87A9-EDCD6092AC68}" type="presParOf" srcId="{8971A938-BEA9-4DCC-9465-73DB77115010}" destId="{947C9472-A77C-4AE0-B0B4-2F3E5A81DAF5}" srcOrd="1" destOrd="0" presId="urn:microsoft.com/office/officeart/2005/8/layout/hierarchy4"/>
    <dgm:cxn modelId="{D3C2D233-8E00-4E9C-916B-BB096962FD05}" type="presParOf" srcId="{8971A938-BEA9-4DCC-9465-73DB77115010}" destId="{00DFFFAC-14C8-42D5-8DAD-3AEF11D4EBEC}" srcOrd="2" destOrd="0" presId="urn:microsoft.com/office/officeart/2005/8/layout/hierarchy4"/>
    <dgm:cxn modelId="{40406B02-004C-4BF3-8140-EC02945C11EF}" type="presParOf" srcId="{00DFFFAC-14C8-42D5-8DAD-3AEF11D4EBEC}" destId="{C3E8DAC4-83FC-4AFF-BA48-7854A168A5FE}" srcOrd="0" destOrd="0" presId="urn:microsoft.com/office/officeart/2005/8/layout/hierarchy4"/>
    <dgm:cxn modelId="{B34453CD-0403-420B-989C-54C2A2C9617A}" type="presParOf" srcId="{C3E8DAC4-83FC-4AFF-BA48-7854A168A5FE}" destId="{A538E56C-3E66-48D5-B078-DF736030AE8E}" srcOrd="0" destOrd="0" presId="urn:microsoft.com/office/officeart/2005/8/layout/hierarchy4"/>
    <dgm:cxn modelId="{BFA06FB0-E419-4677-A8DC-07318BFD9FFF}" type="presParOf" srcId="{C3E8DAC4-83FC-4AFF-BA48-7854A168A5FE}" destId="{750BD8C0-E7D2-4722-9B3C-C9369302B5D4}" srcOrd="1" destOrd="0" presId="urn:microsoft.com/office/officeart/2005/8/layout/hierarchy4"/>
    <dgm:cxn modelId="{9EDF5481-1215-4BA8-AB72-D0FFB8E48970}" type="presParOf" srcId="{F74CA70B-E95C-4341-BE3E-3BD9F512FD7B}" destId="{296150F0-6B1C-4B4F-BDBC-18A4CA9CB974}" srcOrd="1" destOrd="0" presId="urn:microsoft.com/office/officeart/2005/8/layout/hierarchy4"/>
    <dgm:cxn modelId="{98057B42-02BD-4B82-A9C2-1E49C5A8C891}" type="presParOf" srcId="{F74CA70B-E95C-4341-BE3E-3BD9F512FD7B}" destId="{362D08DC-4D18-4A4C-9D62-904540818B75}" srcOrd="2" destOrd="0" presId="urn:microsoft.com/office/officeart/2005/8/layout/hierarchy4"/>
    <dgm:cxn modelId="{C519D1DE-47DB-45A8-BD3B-73F9532C7A85}" type="presParOf" srcId="{362D08DC-4D18-4A4C-9D62-904540818B75}" destId="{EC841C3C-16F2-47D6-80FF-23F10F6AC594}" srcOrd="0" destOrd="0" presId="urn:microsoft.com/office/officeart/2005/8/layout/hierarchy4"/>
    <dgm:cxn modelId="{3C88BC2F-F8BE-4B11-A0C6-A16E82580A9A}" type="presParOf" srcId="{362D08DC-4D18-4A4C-9D62-904540818B75}" destId="{0881F987-42CC-4EA9-8AEC-207431EA7BE5}" srcOrd="1" destOrd="0" presId="urn:microsoft.com/office/officeart/2005/8/layout/hierarchy4"/>
    <dgm:cxn modelId="{045BDB47-2C65-427D-BB8D-E9BBE97AABE2}" type="presParOf" srcId="{362D08DC-4D18-4A4C-9D62-904540818B75}" destId="{BE737D39-580F-4D8C-9F91-E951ED0B3611}" srcOrd="2" destOrd="0" presId="urn:microsoft.com/office/officeart/2005/8/layout/hierarchy4"/>
    <dgm:cxn modelId="{967A7FC7-B049-481F-9FA0-FD60551AD4C1}" type="presParOf" srcId="{BE737D39-580F-4D8C-9F91-E951ED0B3611}" destId="{B4A0317C-3509-4231-92AB-4671131BAEEB}" srcOrd="0" destOrd="0" presId="urn:microsoft.com/office/officeart/2005/8/layout/hierarchy4"/>
    <dgm:cxn modelId="{1E3344DC-32E5-4EE7-9BD6-A1CC21D88687}" type="presParOf" srcId="{B4A0317C-3509-4231-92AB-4671131BAEEB}" destId="{B19BF742-4481-406A-BAB4-E16FCEFFCBE2}" srcOrd="0" destOrd="0" presId="urn:microsoft.com/office/officeart/2005/8/layout/hierarchy4"/>
    <dgm:cxn modelId="{0D54B25C-DBF2-4AF1-835E-E3DAB3FD59F0}" type="presParOf" srcId="{B4A0317C-3509-4231-92AB-4671131BAEEB}" destId="{49AD7FC3-195F-49E1-B51C-ED72B07EB7B3}" srcOrd="1" destOrd="0" presId="urn:microsoft.com/office/officeart/2005/8/layout/hierarchy4"/>
    <dgm:cxn modelId="{A10B5F18-DAB8-4348-922A-22639DBFA93F}" type="presParOf" srcId="{36E28B52-FEF1-42FE-B052-EA0EB0EF3D61}" destId="{EC044419-7205-4C7A-BE06-0D983D3E4CD6}" srcOrd="7" destOrd="0" presId="urn:microsoft.com/office/officeart/2005/8/layout/hierarchy4"/>
    <dgm:cxn modelId="{540D396E-6AE2-4F56-9BE3-7572D77322E5}" type="presParOf" srcId="{36E28B52-FEF1-42FE-B052-EA0EB0EF3D61}" destId="{20FBE254-DAEC-41B1-B8B9-BEA3DD9B4803}" srcOrd="8" destOrd="0" presId="urn:microsoft.com/office/officeart/2005/8/layout/hierarchy4"/>
    <dgm:cxn modelId="{7BBDC1BB-92EC-4678-A4B1-9BA2E7B64E8A}" type="presParOf" srcId="{20FBE254-DAEC-41B1-B8B9-BEA3DD9B4803}" destId="{D241C947-0480-4C4F-A5B5-780CBA66A4DB}" srcOrd="0" destOrd="0" presId="urn:microsoft.com/office/officeart/2005/8/layout/hierarchy4"/>
    <dgm:cxn modelId="{22CCE23D-35B8-4424-9E44-B09D9EBF8872}" type="presParOf" srcId="{20FBE254-DAEC-41B1-B8B9-BEA3DD9B4803}" destId="{119FA83F-E660-4669-96D7-5991742EA803}" srcOrd="1" destOrd="0" presId="urn:microsoft.com/office/officeart/2005/8/layout/hierarchy4"/>
    <dgm:cxn modelId="{2FBA510D-9F0E-4839-A904-22C992DA7FC7}" type="presParOf" srcId="{20FBE254-DAEC-41B1-B8B9-BEA3DD9B4803}" destId="{3D4FB21D-1BB2-4A40-9D15-3F0164143C0D}" srcOrd="2" destOrd="0" presId="urn:microsoft.com/office/officeart/2005/8/layout/hierarchy4"/>
    <dgm:cxn modelId="{3A41E76E-3392-4893-A2AE-F65F059F0D94}" type="presParOf" srcId="{3D4FB21D-1BB2-4A40-9D15-3F0164143C0D}" destId="{4AE0DF2E-1CC4-48F1-9EEB-18CA47D3212B}" srcOrd="0" destOrd="0" presId="urn:microsoft.com/office/officeart/2005/8/layout/hierarchy4"/>
    <dgm:cxn modelId="{6D4504A1-4C3C-438B-8088-CE10703031E8}" type="presParOf" srcId="{4AE0DF2E-1CC4-48F1-9EEB-18CA47D3212B}" destId="{CDC5E9A6-F66B-4B8F-BA4E-1F497CFBF900}" srcOrd="0" destOrd="0" presId="urn:microsoft.com/office/officeart/2005/8/layout/hierarchy4"/>
    <dgm:cxn modelId="{CCA4DC32-238E-43EF-A3DE-34BD01CBE181}" type="presParOf" srcId="{4AE0DF2E-1CC4-48F1-9EEB-18CA47D3212B}" destId="{DFD5649A-61C8-49D8-99DB-88EC0172103C}" srcOrd="1" destOrd="0" presId="urn:microsoft.com/office/officeart/2005/8/layout/hierarchy4"/>
    <dgm:cxn modelId="{1D0693F1-6561-4D43-9856-9CC1BC91EC0D}" type="presParOf" srcId="{4AE0DF2E-1CC4-48F1-9EEB-18CA47D3212B}" destId="{B044CEDC-272D-4359-93FB-6B3909F174D5}" srcOrd="2" destOrd="0" presId="urn:microsoft.com/office/officeart/2005/8/layout/hierarchy4"/>
    <dgm:cxn modelId="{BD71A42D-08C2-485D-8790-A5CEA62BEA61}" type="presParOf" srcId="{B044CEDC-272D-4359-93FB-6B3909F174D5}" destId="{6DADB75D-4AAF-4CF8-A25A-AD5DE3C67877}" srcOrd="0" destOrd="0" presId="urn:microsoft.com/office/officeart/2005/8/layout/hierarchy4"/>
    <dgm:cxn modelId="{B8E2D5C5-CF3A-45C4-BEC4-9099791631D7}" type="presParOf" srcId="{6DADB75D-4AAF-4CF8-A25A-AD5DE3C67877}" destId="{84A0AE70-4FB4-47EE-885F-C1AFC0907744}" srcOrd="0" destOrd="0" presId="urn:microsoft.com/office/officeart/2005/8/layout/hierarchy4"/>
    <dgm:cxn modelId="{BB597732-DCCB-4C22-A9F0-3F6014887327}" type="presParOf" srcId="{6DADB75D-4AAF-4CF8-A25A-AD5DE3C67877}" destId="{CCEEC0FE-EEC8-4FD0-9E75-39A49B1F2E2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A0F4AB-FF24-4E45-9D9A-C8742448BDBD}">
      <dsp:nvSpPr>
        <dsp:cNvPr id="0" name=""/>
        <dsp:cNvSpPr/>
      </dsp:nvSpPr>
      <dsp:spPr>
        <a:xfrm rot="16200000">
          <a:off x="856951" y="467790"/>
          <a:ext cx="2318555" cy="25922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Социальная поддержка  пенсионеров и инвалидов</a:t>
          </a:r>
          <a:endParaRPr lang="ru-RU" sz="1500" kern="1200" dirty="0"/>
        </a:p>
      </dsp:txBody>
      <dsp:txXfrm rot="16200000">
        <a:off x="1146771" y="177970"/>
        <a:ext cx="1738917" cy="2592288"/>
      </dsp:txXfrm>
    </dsp:sp>
    <dsp:sp modelId="{7E084491-2A8F-4E29-AB8A-AC7FD8203276}">
      <dsp:nvSpPr>
        <dsp:cNvPr id="0" name=""/>
        <dsp:cNvSpPr/>
      </dsp:nvSpPr>
      <dsp:spPr>
        <a:xfrm>
          <a:off x="2592288" y="0"/>
          <a:ext cx="2592288" cy="231855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Решение общих вопросов  социальной поддержки населения</a:t>
          </a:r>
          <a:endParaRPr lang="ru-RU" sz="1500" kern="1200" dirty="0"/>
        </a:p>
      </dsp:txBody>
      <dsp:txXfrm>
        <a:off x="2592288" y="0"/>
        <a:ext cx="2592288" cy="1738917"/>
      </dsp:txXfrm>
    </dsp:sp>
    <dsp:sp modelId="{19E7EC36-36F7-4551-9D9A-B83B1A4811F3}">
      <dsp:nvSpPr>
        <dsp:cNvPr id="0" name=""/>
        <dsp:cNvSpPr/>
      </dsp:nvSpPr>
      <dsp:spPr>
        <a:xfrm rot="10800000">
          <a:off x="144027" y="2318555"/>
          <a:ext cx="2592288" cy="231855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Социальная поддержка семей и  детей</a:t>
          </a:r>
          <a:endParaRPr lang="ru-RU" sz="1500" kern="1200" dirty="0"/>
        </a:p>
      </dsp:txBody>
      <dsp:txXfrm rot="10800000">
        <a:off x="144027" y="2898194"/>
        <a:ext cx="2592288" cy="1738917"/>
      </dsp:txXfrm>
    </dsp:sp>
    <dsp:sp modelId="{CE505573-0235-4BA8-8B28-CE84FF41A146}">
      <dsp:nvSpPr>
        <dsp:cNvPr id="0" name=""/>
        <dsp:cNvSpPr/>
      </dsp:nvSpPr>
      <dsp:spPr>
        <a:xfrm rot="5400000">
          <a:off x="2729154" y="2181689"/>
          <a:ext cx="2318555" cy="25922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Социальная поддержка граждан находящихся в социально опасном положении </a:t>
          </a:r>
          <a:endParaRPr lang="ru-RU" sz="1500" kern="1200" dirty="0"/>
        </a:p>
      </dsp:txBody>
      <dsp:txXfrm rot="5400000">
        <a:off x="3018973" y="2471509"/>
        <a:ext cx="1738917" cy="2592288"/>
      </dsp:txXfrm>
    </dsp:sp>
    <dsp:sp modelId="{39FEEFA1-6884-4836-B713-3B61063865AF}">
      <dsp:nvSpPr>
        <dsp:cNvPr id="0" name=""/>
        <dsp:cNvSpPr/>
      </dsp:nvSpPr>
      <dsp:spPr>
        <a:xfrm>
          <a:off x="1814601" y="1738916"/>
          <a:ext cx="1555372" cy="115927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Деятельность</a:t>
          </a:r>
          <a:endParaRPr lang="ru-RU" sz="1500" kern="1200" dirty="0"/>
        </a:p>
      </dsp:txBody>
      <dsp:txXfrm>
        <a:off x="1814601" y="1738916"/>
        <a:ext cx="1555372" cy="11592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DFD66-02B4-487A-8945-4D69066F3FFF}">
      <dsp:nvSpPr>
        <dsp:cNvPr id="0" name=""/>
        <dsp:cNvSpPr/>
      </dsp:nvSpPr>
      <dsp:spPr>
        <a:xfrm rot="10800000" flipV="1">
          <a:off x="3195" y="1739"/>
          <a:ext cx="8346537" cy="6175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Технологии работы</a:t>
          </a:r>
          <a:endParaRPr lang="ru-RU" sz="2000" kern="1200" dirty="0"/>
        </a:p>
      </dsp:txBody>
      <dsp:txXfrm rot="10800000" flipV="1">
        <a:off x="3195" y="1739"/>
        <a:ext cx="8346537" cy="617513"/>
      </dsp:txXfrm>
    </dsp:sp>
    <dsp:sp modelId="{2D55B682-ED92-41D0-8173-D2027917802D}">
      <dsp:nvSpPr>
        <dsp:cNvPr id="0" name=""/>
        <dsp:cNvSpPr/>
      </dsp:nvSpPr>
      <dsp:spPr>
        <a:xfrm>
          <a:off x="11342" y="876888"/>
          <a:ext cx="1376652" cy="1108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Оказание помощи</a:t>
          </a:r>
          <a:endParaRPr lang="ru-RU" sz="1400" kern="1200" dirty="0"/>
        </a:p>
      </dsp:txBody>
      <dsp:txXfrm>
        <a:off x="11342" y="876888"/>
        <a:ext cx="1376652" cy="1108258"/>
      </dsp:txXfrm>
    </dsp:sp>
    <dsp:sp modelId="{DF907539-C98F-4449-BF28-3220BB22A9F5}">
      <dsp:nvSpPr>
        <dsp:cNvPr id="0" name=""/>
        <dsp:cNvSpPr/>
      </dsp:nvSpPr>
      <dsp:spPr>
        <a:xfrm>
          <a:off x="186126" y="2242782"/>
          <a:ext cx="1027084" cy="3152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Натуральную помощь получил 1201 получатель социальных услуг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126" y="2242782"/>
        <a:ext cx="1027084" cy="3152671"/>
      </dsp:txXfrm>
    </dsp:sp>
    <dsp:sp modelId="{8AA23854-7E7C-464D-AB39-1962DBF89D68}">
      <dsp:nvSpPr>
        <dsp:cNvPr id="0" name=""/>
        <dsp:cNvSpPr/>
      </dsp:nvSpPr>
      <dsp:spPr>
        <a:xfrm>
          <a:off x="1452277" y="876888"/>
          <a:ext cx="965533" cy="1108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Прокат ТСР</a:t>
          </a:r>
          <a:endParaRPr lang="ru-RU" sz="1400" kern="1200" dirty="0"/>
        </a:p>
      </dsp:txBody>
      <dsp:txXfrm>
        <a:off x="1452277" y="876888"/>
        <a:ext cx="965533" cy="1108258"/>
      </dsp:txXfrm>
    </dsp:sp>
    <dsp:sp modelId="{28224317-66B9-4A73-A628-F400CC69CC29}">
      <dsp:nvSpPr>
        <dsp:cNvPr id="0" name=""/>
        <dsp:cNvSpPr/>
      </dsp:nvSpPr>
      <dsp:spPr>
        <a:xfrm>
          <a:off x="1454160" y="2242782"/>
          <a:ext cx="961767" cy="34794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подписаны 10 договоров проката технических средств реабилитации, из них в пункте выдачи  с.Туруханск 4 договоров  и  </a:t>
          </a:r>
          <a:r>
            <a:rPr lang="ru-RU" sz="1200" kern="1200" dirty="0" err="1" smtClean="0"/>
            <a:t>г.Игарка</a:t>
          </a:r>
          <a:r>
            <a:rPr lang="ru-RU" sz="1200" kern="1200" dirty="0" smtClean="0"/>
            <a:t> 6 договоров</a:t>
          </a:r>
          <a:endParaRPr lang="ru-RU" sz="1200" kern="1200" dirty="0"/>
        </a:p>
      </dsp:txBody>
      <dsp:txXfrm>
        <a:off x="1454160" y="2242782"/>
        <a:ext cx="961767" cy="3479477"/>
      </dsp:txXfrm>
    </dsp:sp>
    <dsp:sp modelId="{9A559C77-7A4E-4056-9059-15E91CF67C4B}">
      <dsp:nvSpPr>
        <dsp:cNvPr id="0" name=""/>
        <dsp:cNvSpPr/>
      </dsp:nvSpPr>
      <dsp:spPr>
        <a:xfrm>
          <a:off x="2482094" y="876888"/>
          <a:ext cx="2360110" cy="129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Определение одиноко проживающих в дома-интернаты</a:t>
          </a:r>
          <a:endParaRPr lang="ru-RU" sz="1200" kern="1200" dirty="0"/>
        </a:p>
      </dsp:txBody>
      <dsp:txXfrm>
        <a:off x="2482094" y="876888"/>
        <a:ext cx="2360110" cy="1295401"/>
      </dsp:txXfrm>
    </dsp:sp>
    <dsp:sp modelId="{F6F8A9E7-8EC7-4130-8D64-6BA7589022C8}">
      <dsp:nvSpPr>
        <dsp:cNvPr id="0" name=""/>
        <dsp:cNvSpPr/>
      </dsp:nvSpPr>
      <dsp:spPr>
        <a:xfrm>
          <a:off x="2482094" y="2429925"/>
          <a:ext cx="765275" cy="3152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пенсионер с  </a:t>
          </a:r>
          <a:r>
            <a:rPr lang="ru-RU" sz="1000" kern="1200" dirty="0" err="1" smtClean="0"/>
            <a:t>г.Игарка</a:t>
          </a:r>
          <a:r>
            <a:rPr lang="ru-RU" sz="1000" kern="1200" dirty="0" smtClean="0"/>
            <a:t> Павлова Надежда Ефимовна, помещена  в   пансионат для граждан пожилого возраста  КЕДР г.Канск Красноярского края;</a:t>
          </a:r>
          <a:endParaRPr lang="ru-RU" sz="1000" kern="1200" dirty="0"/>
        </a:p>
      </dsp:txBody>
      <dsp:txXfrm>
        <a:off x="2482094" y="2429925"/>
        <a:ext cx="765275" cy="3152671"/>
      </dsp:txXfrm>
    </dsp:sp>
    <dsp:sp modelId="{08A4514B-F9C9-42C5-B4D6-D240D35A02A8}">
      <dsp:nvSpPr>
        <dsp:cNvPr id="0" name=""/>
        <dsp:cNvSpPr/>
      </dsp:nvSpPr>
      <dsp:spPr>
        <a:xfrm>
          <a:off x="3279511" y="2429925"/>
          <a:ext cx="765275" cy="3152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инвалида 2 группы с </a:t>
          </a:r>
          <a:r>
            <a:rPr lang="ru-RU" sz="1000" kern="1200" dirty="0" err="1" smtClean="0"/>
            <a:t>г.Игарка</a:t>
          </a:r>
          <a:r>
            <a:rPr lang="ru-RU" sz="1000" kern="1200" dirty="0" smtClean="0"/>
            <a:t>  и  признанной судом недееспособной  </a:t>
          </a:r>
          <a:r>
            <a:rPr lang="ru-RU" sz="1000" kern="1200" dirty="0" err="1" smtClean="0"/>
            <a:t>Лоханова</a:t>
          </a:r>
          <a:r>
            <a:rPr lang="ru-RU" sz="1000" kern="1200" dirty="0" smtClean="0"/>
            <a:t> Оксана  Михайловна, 04.04.1975 г.р. помещена КГБУЗ Красноярский краевой психоневрологический диспансер № 1 в филиал № 5» </a:t>
          </a:r>
          <a:endParaRPr lang="ru-RU" sz="1000" kern="1200" dirty="0"/>
        </a:p>
      </dsp:txBody>
      <dsp:txXfrm>
        <a:off x="3279511" y="2429925"/>
        <a:ext cx="765275" cy="3152671"/>
      </dsp:txXfrm>
    </dsp:sp>
    <dsp:sp modelId="{CFD9FD6D-F61F-42D4-B846-3E776EDD073F}">
      <dsp:nvSpPr>
        <dsp:cNvPr id="0" name=""/>
        <dsp:cNvSpPr/>
      </dsp:nvSpPr>
      <dsp:spPr>
        <a:xfrm>
          <a:off x="4076928" y="2429925"/>
          <a:ext cx="765275" cy="3152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ожидает путевку на помещение в пансионат  пенсионер с </a:t>
          </a:r>
          <a:r>
            <a:rPr lang="ru-RU" sz="1000" kern="1200" dirty="0" err="1" smtClean="0"/>
            <a:t>г.Игарка</a:t>
          </a:r>
          <a:r>
            <a:rPr lang="ru-RU" sz="1000" kern="1200" dirty="0" smtClean="0"/>
            <a:t>  </a:t>
          </a:r>
          <a:r>
            <a:rPr lang="ru-RU" sz="1000" kern="1200" dirty="0" err="1" smtClean="0"/>
            <a:t>Уразаев</a:t>
          </a:r>
          <a:r>
            <a:rPr lang="ru-RU" sz="1000" kern="1200" dirty="0" smtClean="0"/>
            <a:t> Рим Николаевич. </a:t>
          </a:r>
          <a:endParaRPr lang="ru-RU" sz="1000" kern="1200" dirty="0"/>
        </a:p>
      </dsp:txBody>
      <dsp:txXfrm>
        <a:off x="4076928" y="2429925"/>
        <a:ext cx="765275" cy="3152671"/>
      </dsp:txXfrm>
    </dsp:sp>
    <dsp:sp modelId="{28108807-75BD-45E6-A9E5-00FC32A4DBE4}">
      <dsp:nvSpPr>
        <dsp:cNvPr id="0" name=""/>
        <dsp:cNvSpPr/>
      </dsp:nvSpPr>
      <dsp:spPr>
        <a:xfrm>
          <a:off x="4906487" y="876888"/>
          <a:ext cx="1674897" cy="129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«</a:t>
          </a:r>
          <a:r>
            <a:rPr lang="ru-RU" sz="1400" kern="1200" dirty="0" smtClean="0"/>
            <a:t>Мобильная бригада» </a:t>
          </a:r>
          <a:endParaRPr lang="ru-RU" sz="1400" kern="1200" dirty="0"/>
        </a:p>
      </dsp:txBody>
      <dsp:txXfrm>
        <a:off x="4906487" y="876888"/>
        <a:ext cx="1674897" cy="1295401"/>
      </dsp:txXfrm>
    </dsp:sp>
    <dsp:sp modelId="{3D38BE5E-AFB8-4CAB-9D24-1CA7D7B738E3}">
      <dsp:nvSpPr>
        <dsp:cNvPr id="0" name=""/>
        <dsp:cNvSpPr/>
      </dsp:nvSpPr>
      <dsp:spPr>
        <a:xfrm>
          <a:off x="5207141" y="2429925"/>
          <a:ext cx="1073590" cy="3152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осуществлено 125 выездов, из них: 86 выездов  согласно утвержденных графиков и  39  экстренных выезд по обращениям граждан.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7141" y="2429925"/>
        <a:ext cx="1073590" cy="3152671"/>
      </dsp:txXfrm>
    </dsp:sp>
    <dsp:sp modelId="{D241C947-0480-4C4F-A5B5-780CBA66A4DB}">
      <dsp:nvSpPr>
        <dsp:cNvPr id="0" name=""/>
        <dsp:cNvSpPr/>
      </dsp:nvSpPr>
      <dsp:spPr>
        <a:xfrm>
          <a:off x="6626059" y="851181"/>
          <a:ext cx="1695917" cy="1228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Работа с семьями СВО</a:t>
          </a:r>
          <a:endParaRPr lang="ru-RU" sz="1000" kern="1200" dirty="0"/>
        </a:p>
      </dsp:txBody>
      <dsp:txXfrm>
        <a:off x="6626059" y="851181"/>
        <a:ext cx="1695917" cy="1228659"/>
      </dsp:txXfrm>
    </dsp:sp>
    <dsp:sp modelId="{CDC5E9A6-F66B-4B8F-BA4E-1F497CFBF900}">
      <dsp:nvSpPr>
        <dsp:cNvPr id="0" name=""/>
        <dsp:cNvSpPr/>
      </dsp:nvSpPr>
      <dsp:spPr>
        <a:xfrm>
          <a:off x="6951654" y="2363183"/>
          <a:ext cx="1083944" cy="3152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214 участников СВО по Туруханскому району,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459 членов семьи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51654" y="2363183"/>
        <a:ext cx="1083944" cy="31526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DFD66-02B4-487A-8945-4D69066F3FFF}">
      <dsp:nvSpPr>
        <dsp:cNvPr id="0" name=""/>
        <dsp:cNvSpPr/>
      </dsp:nvSpPr>
      <dsp:spPr>
        <a:xfrm rot="10800000" flipV="1">
          <a:off x="6206" y="449"/>
          <a:ext cx="8340514" cy="3930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Технологии работы</a:t>
          </a:r>
          <a:endParaRPr lang="ru-RU" sz="2000" kern="1200" dirty="0"/>
        </a:p>
      </dsp:txBody>
      <dsp:txXfrm rot="10800000" flipV="1">
        <a:off x="6206" y="449"/>
        <a:ext cx="8340514" cy="393062"/>
      </dsp:txXfrm>
    </dsp:sp>
    <dsp:sp modelId="{2D55B682-ED92-41D0-8173-D2027917802D}">
      <dsp:nvSpPr>
        <dsp:cNvPr id="0" name=""/>
        <dsp:cNvSpPr/>
      </dsp:nvSpPr>
      <dsp:spPr>
        <a:xfrm>
          <a:off x="16538" y="557504"/>
          <a:ext cx="1879630" cy="705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Работа с семьями находящимся в социально –опасном положении</a:t>
          </a:r>
          <a:endParaRPr lang="ru-RU" sz="1200" kern="1200" dirty="0"/>
        </a:p>
      </dsp:txBody>
      <dsp:txXfrm>
        <a:off x="16538" y="557504"/>
        <a:ext cx="1879630" cy="705434"/>
      </dsp:txXfrm>
    </dsp:sp>
    <dsp:sp modelId="{DF907539-C98F-4449-BF28-3220BB22A9F5}">
      <dsp:nvSpPr>
        <dsp:cNvPr id="0" name=""/>
        <dsp:cNvSpPr/>
      </dsp:nvSpPr>
      <dsp:spPr>
        <a:xfrm>
          <a:off x="257917" y="1426929"/>
          <a:ext cx="786355" cy="20067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участие в работе комиссии по делам несовершеннолетних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917" y="1426929"/>
        <a:ext cx="786355" cy="2006753"/>
      </dsp:txXfrm>
    </dsp:sp>
    <dsp:sp modelId="{2D61CFBA-79DB-43DD-9BC6-356A1461A74A}">
      <dsp:nvSpPr>
        <dsp:cNvPr id="0" name=""/>
        <dsp:cNvSpPr/>
      </dsp:nvSpPr>
      <dsp:spPr>
        <a:xfrm>
          <a:off x="358140" y="3597675"/>
          <a:ext cx="585909" cy="2006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46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комиссии</a:t>
          </a:r>
        </a:p>
      </dsp:txBody>
      <dsp:txXfrm>
        <a:off x="358140" y="3597675"/>
        <a:ext cx="585909" cy="2006753"/>
      </dsp:txXfrm>
    </dsp:sp>
    <dsp:sp modelId="{7FB4ECDE-F247-4BCE-A5D4-8604174B6D75}">
      <dsp:nvSpPr>
        <dsp:cNvPr id="0" name=""/>
        <dsp:cNvSpPr/>
      </dsp:nvSpPr>
      <dsp:spPr>
        <a:xfrm>
          <a:off x="1068881" y="1426929"/>
          <a:ext cx="585909" cy="20067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реализация индивидуальных программ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8881" y="1426929"/>
        <a:ext cx="585909" cy="2006753"/>
      </dsp:txXfrm>
    </dsp:sp>
    <dsp:sp modelId="{24854857-038D-49E0-ACC4-4BDB53EB5074}">
      <dsp:nvSpPr>
        <dsp:cNvPr id="0" name=""/>
        <dsp:cNvSpPr/>
      </dsp:nvSpPr>
      <dsp:spPr>
        <a:xfrm>
          <a:off x="1068881" y="3597675"/>
          <a:ext cx="585909" cy="2006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Реализовано 40 программ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8881" y="3597675"/>
        <a:ext cx="585909" cy="2006753"/>
      </dsp:txXfrm>
    </dsp:sp>
    <dsp:sp modelId="{8AA23854-7E7C-464D-AB39-1962DBF89D68}">
      <dsp:nvSpPr>
        <dsp:cNvPr id="0" name=""/>
        <dsp:cNvSpPr/>
      </dsp:nvSpPr>
      <dsp:spPr>
        <a:xfrm>
          <a:off x="1945482" y="557504"/>
          <a:ext cx="742125" cy="705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Социальный патронаж</a:t>
          </a:r>
          <a:endParaRPr lang="ru-RU" sz="1200" kern="1200" dirty="0"/>
        </a:p>
      </dsp:txBody>
      <dsp:txXfrm>
        <a:off x="1945482" y="557504"/>
        <a:ext cx="742125" cy="705434"/>
      </dsp:txXfrm>
    </dsp:sp>
    <dsp:sp modelId="{28224317-66B9-4A73-A628-F400CC69CC29}">
      <dsp:nvSpPr>
        <dsp:cNvPr id="0" name=""/>
        <dsp:cNvSpPr/>
      </dsp:nvSpPr>
      <dsp:spPr>
        <a:xfrm>
          <a:off x="1946929" y="1426929"/>
          <a:ext cx="739230" cy="18164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межведомственных рейдах</a:t>
          </a:r>
          <a:endParaRPr lang="ru-RU" sz="1200" kern="1200" dirty="0"/>
        </a:p>
      </dsp:txBody>
      <dsp:txXfrm>
        <a:off x="1946929" y="1426929"/>
        <a:ext cx="739230" cy="1816413"/>
      </dsp:txXfrm>
    </dsp:sp>
    <dsp:sp modelId="{FD3303A1-D4C0-45F0-B3B1-26F662D9E503}">
      <dsp:nvSpPr>
        <dsp:cNvPr id="0" name=""/>
        <dsp:cNvSpPr/>
      </dsp:nvSpPr>
      <dsp:spPr>
        <a:xfrm>
          <a:off x="1970875" y="3609133"/>
          <a:ext cx="585909" cy="2006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приняли участие в 32 рейдах</a:t>
          </a:r>
          <a:endParaRPr lang="ru-RU" sz="1200" kern="1200" dirty="0"/>
        </a:p>
      </dsp:txBody>
      <dsp:txXfrm>
        <a:off x="1970875" y="3609133"/>
        <a:ext cx="585909" cy="2006753"/>
      </dsp:txXfrm>
    </dsp:sp>
    <dsp:sp modelId="{9A559C77-7A4E-4056-9059-15E91CF67C4B}">
      <dsp:nvSpPr>
        <dsp:cNvPr id="0" name=""/>
        <dsp:cNvSpPr/>
      </dsp:nvSpPr>
      <dsp:spPr>
        <a:xfrm>
          <a:off x="2723407" y="554923"/>
          <a:ext cx="1308246" cy="824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Досуговая</a:t>
          </a:r>
          <a:r>
            <a:rPr lang="ru-RU" sz="1200" kern="1200" dirty="0" smtClean="0"/>
            <a:t> деятельность</a:t>
          </a:r>
          <a:endParaRPr lang="ru-RU" sz="1200" kern="1200" dirty="0"/>
        </a:p>
      </dsp:txBody>
      <dsp:txXfrm>
        <a:off x="2723407" y="554923"/>
        <a:ext cx="1308246" cy="824555"/>
      </dsp:txXfrm>
    </dsp:sp>
    <dsp:sp modelId="{F6F8A9E7-8EC7-4130-8D64-6BA7589022C8}">
      <dsp:nvSpPr>
        <dsp:cNvPr id="0" name=""/>
        <dsp:cNvSpPr/>
      </dsp:nvSpPr>
      <dsp:spPr>
        <a:xfrm>
          <a:off x="2921401" y="1546050"/>
          <a:ext cx="939283" cy="20067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досуговые</a:t>
          </a:r>
          <a:r>
            <a:rPr lang="ru-RU" sz="1000" kern="1200" baseline="0" dirty="0" smtClean="0"/>
            <a:t> мероприятия приуроченные к знаменательным датам и праздникам</a:t>
          </a:r>
          <a:endParaRPr lang="ru-RU" sz="1000" kern="1200" dirty="0"/>
        </a:p>
      </dsp:txBody>
      <dsp:txXfrm>
        <a:off x="2921401" y="1546050"/>
        <a:ext cx="939283" cy="2006753"/>
      </dsp:txXfrm>
    </dsp:sp>
    <dsp:sp modelId="{5415DE33-F1DA-4F0A-A841-3400DB57E8FD}">
      <dsp:nvSpPr>
        <dsp:cNvPr id="0" name=""/>
        <dsp:cNvSpPr/>
      </dsp:nvSpPr>
      <dsp:spPr>
        <a:xfrm>
          <a:off x="3098088" y="3716796"/>
          <a:ext cx="585909" cy="2006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проведено 27 мероприятий</a:t>
          </a:r>
          <a:endParaRPr lang="ru-RU" sz="1000" kern="1200" dirty="0"/>
        </a:p>
      </dsp:txBody>
      <dsp:txXfrm>
        <a:off x="3098088" y="3716796"/>
        <a:ext cx="585909" cy="2006753"/>
      </dsp:txXfrm>
    </dsp:sp>
    <dsp:sp modelId="{28108807-75BD-45E6-A9E5-00FC32A4DBE4}">
      <dsp:nvSpPr>
        <dsp:cNvPr id="0" name=""/>
        <dsp:cNvSpPr/>
      </dsp:nvSpPr>
      <dsp:spPr>
        <a:xfrm>
          <a:off x="4295836" y="557504"/>
          <a:ext cx="1090140" cy="824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Организация летнего отдыха</a:t>
          </a:r>
          <a:endParaRPr lang="ru-RU" sz="1400" kern="1200" dirty="0"/>
        </a:p>
      </dsp:txBody>
      <dsp:txXfrm>
        <a:off x="4295836" y="557504"/>
        <a:ext cx="1090140" cy="824555"/>
      </dsp:txXfrm>
    </dsp:sp>
    <dsp:sp modelId="{3D38BE5E-AFB8-4CAB-9D24-1CA7D7B738E3}">
      <dsp:nvSpPr>
        <dsp:cNvPr id="0" name=""/>
        <dsp:cNvSpPr/>
      </dsp:nvSpPr>
      <dsp:spPr>
        <a:xfrm>
          <a:off x="4094478" y="1546050"/>
          <a:ext cx="1492856" cy="20067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организация летнего отдыха в детском оздоровительном лагере «Жарки»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4478" y="1546050"/>
        <a:ext cx="1492856" cy="2006753"/>
      </dsp:txXfrm>
    </dsp:sp>
    <dsp:sp modelId="{B19BF742-4481-406A-BAB4-E16FCEFFCBE2}">
      <dsp:nvSpPr>
        <dsp:cNvPr id="0" name=""/>
        <dsp:cNvSpPr/>
      </dsp:nvSpPr>
      <dsp:spPr>
        <a:xfrm>
          <a:off x="4082069" y="3818036"/>
          <a:ext cx="455058" cy="1768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с. Туруханск - 10 путевок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2069" y="3818036"/>
        <a:ext cx="455058" cy="1768612"/>
      </dsp:txXfrm>
    </dsp:sp>
    <dsp:sp modelId="{F78FB903-C832-4F7E-8425-B5D8FAD9F47F}">
      <dsp:nvSpPr>
        <dsp:cNvPr id="0" name=""/>
        <dsp:cNvSpPr/>
      </dsp:nvSpPr>
      <dsp:spPr>
        <a:xfrm flipH="1">
          <a:off x="4561255" y="3834692"/>
          <a:ext cx="362578" cy="1668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п. Бор - 5 путевок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flipH="1">
        <a:off x="4561255" y="3834692"/>
        <a:ext cx="362578" cy="1668816"/>
      </dsp:txXfrm>
    </dsp:sp>
    <dsp:sp modelId="{A36ECD18-8DC1-4300-A032-1011C9417038}">
      <dsp:nvSpPr>
        <dsp:cNvPr id="0" name=""/>
        <dsp:cNvSpPr/>
      </dsp:nvSpPr>
      <dsp:spPr>
        <a:xfrm>
          <a:off x="4952408" y="3812438"/>
          <a:ext cx="488666" cy="16137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</a:t>
          </a:r>
          <a:r>
            <a:rPr lang="ru-RU" sz="1200" kern="1200" dirty="0" err="1" smtClean="0"/>
            <a:t>Игарка</a:t>
          </a:r>
          <a:r>
            <a:rPr lang="ru-RU" sz="1200" kern="1200" dirty="0" smtClean="0"/>
            <a:t> - 8 путевок</a:t>
          </a:r>
          <a:endParaRPr lang="ru-RU" sz="1200" kern="1200" dirty="0"/>
        </a:p>
      </dsp:txBody>
      <dsp:txXfrm>
        <a:off x="4952408" y="3812438"/>
        <a:ext cx="488666" cy="1613751"/>
      </dsp:txXfrm>
    </dsp:sp>
    <dsp:sp modelId="{D241C947-0480-4C4F-A5B5-780CBA66A4DB}">
      <dsp:nvSpPr>
        <dsp:cNvPr id="0" name=""/>
        <dsp:cNvSpPr/>
      </dsp:nvSpPr>
      <dsp:spPr>
        <a:xfrm>
          <a:off x="5605433" y="541141"/>
          <a:ext cx="2699741" cy="782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Работа с семьями, имеющих детей инвалидов</a:t>
          </a:r>
          <a:endParaRPr lang="ru-RU" sz="1000" kern="1200" dirty="0"/>
        </a:p>
      </dsp:txBody>
      <dsp:txXfrm>
        <a:off x="5605433" y="541141"/>
        <a:ext cx="2699741" cy="782072"/>
      </dsp:txXfrm>
    </dsp:sp>
    <dsp:sp modelId="{CDC5E9A6-F66B-4B8F-BA4E-1F497CFBF900}">
      <dsp:nvSpPr>
        <dsp:cNvPr id="0" name=""/>
        <dsp:cNvSpPr/>
      </dsp:nvSpPr>
      <dsp:spPr>
        <a:xfrm>
          <a:off x="6127115" y="1503567"/>
          <a:ext cx="1718806" cy="20067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работа с семьями имеющих детей-инвалидов строится в рамках социального патронажа, социального сопровождения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27115" y="1503567"/>
        <a:ext cx="1718806" cy="2006753"/>
      </dsp:txXfrm>
    </dsp:sp>
    <dsp:sp modelId="{84A0AE70-4FB4-47EE-885F-C1AFC0907744}">
      <dsp:nvSpPr>
        <dsp:cNvPr id="0" name=""/>
        <dsp:cNvSpPr/>
      </dsp:nvSpPr>
      <dsp:spPr>
        <a:xfrm>
          <a:off x="6303374" y="3825160"/>
          <a:ext cx="1213495" cy="1463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охвачено дети-инвалиды – 38 человек, семьи, родитель-инвалид – 2, в них 5 детей</a:t>
          </a:r>
          <a:endParaRPr lang="ru-RU" sz="1100" kern="1200" dirty="0"/>
        </a:p>
      </dsp:txBody>
      <dsp:txXfrm>
        <a:off x="6303374" y="3825160"/>
        <a:ext cx="1213495" cy="14632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DFD66-02B4-487A-8945-4D69066F3FFF}">
      <dsp:nvSpPr>
        <dsp:cNvPr id="0" name=""/>
        <dsp:cNvSpPr/>
      </dsp:nvSpPr>
      <dsp:spPr>
        <a:xfrm rot="10800000" flipV="1">
          <a:off x="5205" y="1275"/>
          <a:ext cx="8342516" cy="3821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Технологии работы</a:t>
          </a:r>
          <a:endParaRPr lang="ru-RU" sz="2000" kern="1200" dirty="0"/>
        </a:p>
      </dsp:txBody>
      <dsp:txXfrm rot="10800000" flipV="1">
        <a:off x="5205" y="1275"/>
        <a:ext cx="8342516" cy="382114"/>
      </dsp:txXfrm>
    </dsp:sp>
    <dsp:sp modelId="{2D55B682-ED92-41D0-8173-D2027917802D}">
      <dsp:nvSpPr>
        <dsp:cNvPr id="0" name=""/>
        <dsp:cNvSpPr/>
      </dsp:nvSpPr>
      <dsp:spPr>
        <a:xfrm>
          <a:off x="21765" y="542813"/>
          <a:ext cx="1806681" cy="685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Обучение граждан пожилого возраста и инвалидов</a:t>
          </a:r>
          <a:endParaRPr lang="ru-RU" sz="1200" b="1" kern="1200" dirty="0"/>
        </a:p>
      </dsp:txBody>
      <dsp:txXfrm>
        <a:off x="21765" y="542813"/>
        <a:ext cx="1806681" cy="685784"/>
      </dsp:txXfrm>
    </dsp:sp>
    <dsp:sp modelId="{DF907539-C98F-4449-BF28-3220BB22A9F5}">
      <dsp:nvSpPr>
        <dsp:cNvPr id="0" name=""/>
        <dsp:cNvSpPr/>
      </dsp:nvSpPr>
      <dsp:spPr>
        <a:xfrm>
          <a:off x="269310" y="1388021"/>
          <a:ext cx="622577" cy="19508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Финансовая грамотность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10" y="1388021"/>
        <a:ext cx="622577" cy="1950855"/>
      </dsp:txXfrm>
    </dsp:sp>
    <dsp:sp modelId="{2D61CFBA-79DB-43DD-9BC6-356A1461A74A}">
      <dsp:nvSpPr>
        <dsp:cNvPr id="0" name=""/>
        <dsp:cNvSpPr/>
      </dsp:nvSpPr>
      <dsp:spPr>
        <a:xfrm>
          <a:off x="256462" y="3498300"/>
          <a:ext cx="648271" cy="1950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Проведено 77 занятий, которые посетило 23 чел.</a:t>
          </a:r>
          <a:endParaRPr lang="ru-RU" sz="12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56462" y="3498300"/>
        <a:ext cx="648271" cy="1950855"/>
      </dsp:txXfrm>
    </dsp:sp>
    <dsp:sp modelId="{7FB4ECDE-F247-4BCE-A5D4-8604174B6D75}">
      <dsp:nvSpPr>
        <dsp:cNvPr id="0" name=""/>
        <dsp:cNvSpPr/>
      </dsp:nvSpPr>
      <dsp:spPr>
        <a:xfrm>
          <a:off x="932377" y="1388021"/>
          <a:ext cx="661373" cy="19508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Краевой народный университет « Активное долголетие"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2377" y="1388021"/>
        <a:ext cx="661373" cy="1950855"/>
      </dsp:txXfrm>
    </dsp:sp>
    <dsp:sp modelId="{24854857-038D-49E0-ACC4-4BDB53EB5074}">
      <dsp:nvSpPr>
        <dsp:cNvPr id="0" name=""/>
        <dsp:cNvSpPr/>
      </dsp:nvSpPr>
      <dsp:spPr>
        <a:xfrm>
          <a:off x="932377" y="3498300"/>
          <a:ext cx="661373" cy="1950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Обучалось 24 человека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2377" y="3498300"/>
        <a:ext cx="661373" cy="1950855"/>
      </dsp:txXfrm>
    </dsp:sp>
    <dsp:sp modelId="{8AA23854-7E7C-464D-AB39-1962DBF89D68}">
      <dsp:nvSpPr>
        <dsp:cNvPr id="0" name=""/>
        <dsp:cNvSpPr/>
      </dsp:nvSpPr>
      <dsp:spPr>
        <a:xfrm>
          <a:off x="1925912" y="542813"/>
          <a:ext cx="1490607" cy="685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Школа долговременного ухода</a:t>
          </a:r>
          <a:endParaRPr lang="ru-RU" sz="1200" b="1" kern="1200" dirty="0"/>
        </a:p>
      </dsp:txBody>
      <dsp:txXfrm>
        <a:off x="1925912" y="542813"/>
        <a:ext cx="1490607" cy="685784"/>
      </dsp:txXfrm>
    </dsp:sp>
    <dsp:sp modelId="{28224317-66B9-4A73-A628-F400CC69CC29}">
      <dsp:nvSpPr>
        <dsp:cNvPr id="0" name=""/>
        <dsp:cNvSpPr/>
      </dsp:nvSpPr>
      <dsp:spPr>
        <a:xfrm>
          <a:off x="1884220" y="1388021"/>
          <a:ext cx="1573991" cy="20458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Обучение навыкам ухода за тяжелобольными людьми родственников, волонтеров, социальных работников</a:t>
          </a:r>
          <a:endParaRPr lang="ru-RU" sz="1200" kern="1200" dirty="0"/>
        </a:p>
      </dsp:txBody>
      <dsp:txXfrm>
        <a:off x="1884220" y="1388021"/>
        <a:ext cx="1573991" cy="2045842"/>
      </dsp:txXfrm>
    </dsp:sp>
    <dsp:sp modelId="{FD3303A1-D4C0-45F0-B3B1-26F662D9E503}">
      <dsp:nvSpPr>
        <dsp:cNvPr id="0" name=""/>
        <dsp:cNvSpPr/>
      </dsp:nvSpPr>
      <dsp:spPr>
        <a:xfrm>
          <a:off x="2340927" y="3465116"/>
          <a:ext cx="663963" cy="1950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Обучалось 30 человек</a:t>
          </a:r>
          <a:endParaRPr lang="ru-RU" sz="1200" kern="1200" dirty="0"/>
        </a:p>
      </dsp:txBody>
      <dsp:txXfrm>
        <a:off x="2340927" y="3465116"/>
        <a:ext cx="663963" cy="1950855"/>
      </dsp:txXfrm>
    </dsp:sp>
    <dsp:sp modelId="{9A559C77-7A4E-4056-9059-15E91CF67C4B}">
      <dsp:nvSpPr>
        <dsp:cNvPr id="0" name=""/>
        <dsp:cNvSpPr/>
      </dsp:nvSpPr>
      <dsp:spPr>
        <a:xfrm>
          <a:off x="3513055" y="499348"/>
          <a:ext cx="1868954" cy="801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Досуговая</a:t>
          </a:r>
          <a:r>
            <a:rPr lang="ru-RU" sz="1200" b="1" kern="1200" dirty="0" smtClean="0"/>
            <a:t> деятельность</a:t>
          </a:r>
          <a:endParaRPr lang="ru-RU" sz="1200" b="1" kern="1200" dirty="0"/>
        </a:p>
      </dsp:txBody>
      <dsp:txXfrm>
        <a:off x="3513055" y="499348"/>
        <a:ext cx="1868954" cy="801587"/>
      </dsp:txXfrm>
    </dsp:sp>
    <dsp:sp modelId="{F6F8A9E7-8EC7-4130-8D64-6BA7589022C8}">
      <dsp:nvSpPr>
        <dsp:cNvPr id="0" name=""/>
        <dsp:cNvSpPr/>
      </dsp:nvSpPr>
      <dsp:spPr>
        <a:xfrm>
          <a:off x="3834569" y="1592912"/>
          <a:ext cx="1332235" cy="19508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досуговые</a:t>
          </a:r>
          <a:r>
            <a:rPr lang="ru-RU" sz="1000" kern="1200" baseline="0" dirty="0" smtClean="0"/>
            <a:t> мероприятия приуроченные к знаменательным датам и праздникам</a:t>
          </a:r>
          <a:endParaRPr lang="ru-RU" sz="1000" kern="1200" dirty="0"/>
        </a:p>
      </dsp:txBody>
      <dsp:txXfrm>
        <a:off x="3834569" y="1592912"/>
        <a:ext cx="1332235" cy="1950855"/>
      </dsp:txXfrm>
    </dsp:sp>
    <dsp:sp modelId="{5415DE33-F1DA-4F0A-A841-3400DB57E8FD}">
      <dsp:nvSpPr>
        <dsp:cNvPr id="0" name=""/>
        <dsp:cNvSpPr/>
      </dsp:nvSpPr>
      <dsp:spPr>
        <a:xfrm>
          <a:off x="3777534" y="3614102"/>
          <a:ext cx="663963" cy="1950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проведено 23 мероприятия</a:t>
          </a:r>
          <a:endParaRPr lang="ru-RU" sz="1000" kern="1200" dirty="0"/>
        </a:p>
      </dsp:txBody>
      <dsp:txXfrm>
        <a:off x="3777534" y="3614102"/>
        <a:ext cx="663963" cy="1950855"/>
      </dsp:txXfrm>
    </dsp:sp>
    <dsp:sp modelId="{B80AF655-8129-49AC-83A5-57DCC8810573}">
      <dsp:nvSpPr>
        <dsp:cNvPr id="0" name=""/>
        <dsp:cNvSpPr/>
      </dsp:nvSpPr>
      <dsp:spPr>
        <a:xfrm>
          <a:off x="4455427" y="3614102"/>
          <a:ext cx="663963" cy="1950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приняли участие  115</a:t>
          </a:r>
          <a:endParaRPr lang="ru-RU" sz="1000" kern="1200" dirty="0"/>
        </a:p>
      </dsp:txBody>
      <dsp:txXfrm>
        <a:off x="4455427" y="3614102"/>
        <a:ext cx="663963" cy="1950855"/>
      </dsp:txXfrm>
    </dsp:sp>
    <dsp:sp modelId="{28108807-75BD-45E6-A9E5-00FC32A4DBE4}">
      <dsp:nvSpPr>
        <dsp:cNvPr id="0" name=""/>
        <dsp:cNvSpPr/>
      </dsp:nvSpPr>
      <dsp:spPr>
        <a:xfrm>
          <a:off x="5496110" y="499348"/>
          <a:ext cx="1472228" cy="801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Клубы общения</a:t>
          </a:r>
          <a:endParaRPr lang="ru-RU" sz="1200" b="1" kern="1200" dirty="0"/>
        </a:p>
      </dsp:txBody>
      <dsp:txXfrm>
        <a:off x="5496110" y="499348"/>
        <a:ext cx="1472228" cy="801587"/>
      </dsp:txXfrm>
    </dsp:sp>
    <dsp:sp modelId="{3D38BE5E-AFB8-4CAB-9D24-1CA7D7B738E3}">
      <dsp:nvSpPr>
        <dsp:cNvPr id="0" name=""/>
        <dsp:cNvSpPr/>
      </dsp:nvSpPr>
      <dsp:spPr>
        <a:xfrm>
          <a:off x="5543375" y="1503823"/>
          <a:ext cx="573887" cy="19508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Кружок «Рукодельницы»  г. </a:t>
          </a:r>
          <a:r>
            <a:rPr lang="ru-RU" sz="1200" kern="1200" dirty="0" err="1" smtClean="0"/>
            <a:t>Игарка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3375" y="1503823"/>
        <a:ext cx="573887" cy="1950855"/>
      </dsp:txXfrm>
    </dsp:sp>
    <dsp:sp modelId="{A538E56C-3E66-48D5-B078-DF736030AE8E}">
      <dsp:nvSpPr>
        <dsp:cNvPr id="0" name=""/>
        <dsp:cNvSpPr/>
      </dsp:nvSpPr>
      <dsp:spPr>
        <a:xfrm>
          <a:off x="5499632" y="3614102"/>
          <a:ext cx="661373" cy="1950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59 человек , 110 занятий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99632" y="3614102"/>
        <a:ext cx="661373" cy="1950855"/>
      </dsp:txXfrm>
    </dsp:sp>
    <dsp:sp modelId="{EC841C3C-16F2-47D6-80FF-23F10F6AC594}">
      <dsp:nvSpPr>
        <dsp:cNvPr id="0" name=""/>
        <dsp:cNvSpPr/>
      </dsp:nvSpPr>
      <dsp:spPr>
        <a:xfrm>
          <a:off x="6188648" y="1503823"/>
          <a:ext cx="661373" cy="19508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Бодряшки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» с. Туруханск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8648" y="1503823"/>
        <a:ext cx="661373" cy="1950855"/>
      </dsp:txXfrm>
    </dsp:sp>
    <dsp:sp modelId="{B19BF742-4481-406A-BAB4-E16FCEFFCBE2}">
      <dsp:nvSpPr>
        <dsp:cNvPr id="0" name=""/>
        <dsp:cNvSpPr/>
      </dsp:nvSpPr>
      <dsp:spPr>
        <a:xfrm>
          <a:off x="6162696" y="3712523"/>
          <a:ext cx="505701" cy="1985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занимается 8 человек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62696" y="3712523"/>
        <a:ext cx="505701" cy="1985502"/>
      </dsp:txXfrm>
    </dsp:sp>
    <dsp:sp modelId="{D241C947-0480-4C4F-A5B5-780CBA66A4DB}">
      <dsp:nvSpPr>
        <dsp:cNvPr id="0" name=""/>
        <dsp:cNvSpPr/>
      </dsp:nvSpPr>
      <dsp:spPr>
        <a:xfrm>
          <a:off x="6975541" y="526906"/>
          <a:ext cx="1296894" cy="760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Серебряные волонтеры</a:t>
          </a:r>
          <a:endParaRPr lang="ru-RU" sz="1000" kern="1200" dirty="0"/>
        </a:p>
      </dsp:txBody>
      <dsp:txXfrm>
        <a:off x="6975541" y="526906"/>
        <a:ext cx="1296894" cy="760287"/>
      </dsp:txXfrm>
    </dsp:sp>
    <dsp:sp modelId="{CDC5E9A6-F66B-4B8F-BA4E-1F497CFBF900}">
      <dsp:nvSpPr>
        <dsp:cNvPr id="0" name=""/>
        <dsp:cNvSpPr/>
      </dsp:nvSpPr>
      <dsp:spPr>
        <a:xfrm>
          <a:off x="7215448" y="1462524"/>
          <a:ext cx="866979" cy="19508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 центром сотрудничает 5 волонтеров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15448" y="1462524"/>
        <a:ext cx="866979" cy="1950855"/>
      </dsp:txXfrm>
    </dsp:sp>
    <dsp:sp modelId="{84A0AE70-4FB4-47EE-885F-C1AFC0907744}">
      <dsp:nvSpPr>
        <dsp:cNvPr id="0" name=""/>
        <dsp:cNvSpPr/>
      </dsp:nvSpPr>
      <dsp:spPr>
        <a:xfrm>
          <a:off x="6880814" y="3574079"/>
          <a:ext cx="1364447" cy="21499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помогли гражданам пожилого возраста и инвалидам в оформлении и получении материальной помощи, оплате задолженностей за коммунальные услуги, уборке квартиры от мусора, организации ремонта сантехники и подключения электроэнергии в их квартирах.</a:t>
          </a:r>
          <a:endParaRPr lang="ru-RU" sz="900" kern="1200" dirty="0"/>
        </a:p>
      </dsp:txBody>
      <dsp:txXfrm>
        <a:off x="6880814" y="3574079"/>
        <a:ext cx="1364447" cy="214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0.12069</cdr:x>
      <cdr:y>0.15278</cdr:y>
    </cdr:from>
    <cdr:to>
      <cdr:x>0.37931</cdr:x>
      <cdr:y>0.325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1008112" y="880098"/>
          <a:ext cx="2160240" cy="99211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0.49138</cdr:x>
      <cdr:y>0.15278</cdr:y>
    </cdr:from>
    <cdr:to>
      <cdr:x>0.7931</cdr:x>
      <cdr:y>0.23611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4104456" y="792088"/>
          <a:ext cx="2520280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0.23276</cdr:x>
      <cdr:y>0.5375</cdr:y>
    </cdr:from>
    <cdr:to>
      <cdr:x>0.27586</cdr:x>
      <cdr:y>0.6875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V="1">
          <a:off x="1944216" y="3096344"/>
          <a:ext cx="360040" cy="8640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317BC-09DB-4FEC-AF86-654EC0DB37A8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DB47-12F9-44B6-8A08-A4547221E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DB47-12F9-44B6-8A08-A4547221E68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A28085-9376-4386-8E8E-E1B41E4F2F6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E627FC-AF8C-4995-A11E-B0DA81D9D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4-09-23 at 14.12.34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548680"/>
            <a:ext cx="8229600" cy="3703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Отчет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 проделанной работе краевого государственного бюджетного учреждения социального обслуживания «Комплексный центр социального обслуживания населения «Туруханский»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2024 год</a:t>
            </a:r>
            <a:endParaRPr lang="ru-RU" sz="31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ОТДЕЛЕНИЯ СОЦИАЛЬНОЙ ПОМОЩИ СЕМЬЕ И ДЕТЯМ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052736"/>
            <a:ext cx="4334200" cy="51194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 отчетный период услуги получили 533 человека, из них 354 несовершеннолетних, </a:t>
            </a:r>
          </a:p>
          <a:p>
            <a:r>
              <a:rPr lang="ru-RU" dirty="0" smtClean="0"/>
              <a:t>147 женщин,</a:t>
            </a:r>
          </a:p>
          <a:p>
            <a:r>
              <a:rPr lang="ru-RU" dirty="0" smtClean="0"/>
              <a:t> 32 мужчины.</a:t>
            </a:r>
          </a:p>
          <a:p>
            <a:endParaRPr lang="ru-RU" dirty="0" smtClean="0"/>
          </a:p>
          <a:p>
            <a:r>
              <a:rPr lang="ru-RU" dirty="0" smtClean="0"/>
              <a:t>Количество оказанных услуг – 1464, из них:	</a:t>
            </a:r>
          </a:p>
          <a:p>
            <a:r>
              <a:rPr lang="ru-RU" dirty="0" smtClean="0"/>
              <a:t>социально – бытовые – 1;</a:t>
            </a:r>
          </a:p>
          <a:p>
            <a:r>
              <a:rPr lang="ru-RU" dirty="0" smtClean="0"/>
              <a:t>социально – медицинских – 327;</a:t>
            </a:r>
          </a:p>
          <a:p>
            <a:r>
              <a:rPr lang="ru-RU" dirty="0" smtClean="0"/>
              <a:t>социально – педагогических – 838;</a:t>
            </a:r>
          </a:p>
          <a:p>
            <a:r>
              <a:rPr lang="ru-RU" dirty="0" smtClean="0"/>
              <a:t>социально – правовые – 289;</a:t>
            </a:r>
          </a:p>
          <a:p>
            <a:r>
              <a:rPr lang="ru-RU" dirty="0" smtClean="0"/>
              <a:t>социально – трудовые – 2;</a:t>
            </a:r>
          </a:p>
          <a:p>
            <a:r>
              <a:rPr lang="ru-RU" dirty="0" smtClean="0"/>
              <a:t>повышение коммуникативного потенциала  – 7.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044000"/>
          <a:ext cx="8352928" cy="57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ОТДЕЛЕНИЯ СОЦИАЛЬНОЙ ПОМОЩИ СЕМЬЕ И ДЕТЯМ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специалистов в круглых столах, семинарах,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конференциях, курсах, форумах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4608512" cy="5184576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семинар «Организация летнего отдыха несовершеннолетних»;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дистанционный курс «Основы сопровождения семьи в кризисе»;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семинар «Специалисты, работающие в сфере ранней помощи детям и их семьям;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«Подготовка педагогов образовательных организаций к работе с детьми с опытом социального сиротства и приемными семьями»;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«Неблагоприятный детский опыт как фактор развития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аддикции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«Служба социальных нянь как одна из эффективных технологий социальной работы»;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Постуральный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менеджмент: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тжелые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множественные нарушения развития»;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семинар «Психолого-педагогическая работа с детьми, в том числе через творческую деятельность»;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тотальный тест «Доступная среда»;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«Сопровождаемое проживание и социальная занятость молодых людей с инвалидностью (трудовые мастерские));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«Тревога и страх у детей и подростков: откуда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беруться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как помочь справиться с ними»;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форум «Планерка профилактик»;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«Социальная занятость молодых людей с инвалидностью. Инклюзивное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научно-практическа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конференция «Цифровая ранняя помощь: настоящее и будущее»;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«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педагогические и медико-социальные аспекты сопровождения детей с ограниченными возможностями здоровья».</a:t>
            </a:r>
          </a:p>
          <a:p>
            <a:endParaRPr lang="ru-RU" dirty="0"/>
          </a:p>
        </p:txBody>
      </p:sp>
      <p:pic>
        <p:nvPicPr>
          <p:cNvPr id="23555" name="Picture 3" descr="C:\Users\PC\Desktop\IMG-20230531-WA00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657600" cy="2711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ПРОДЕЛАННОЙ РАБОТЕ ОТДЕЛЕНИЕМ СОЦИАЛЬНОГО ОБСЛУЖИВАНИЯ НА ДОМУ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046168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Основной целью отделения является оказание гражданам, признанным нуждающимся в социальном обслуживании, постоянной или периодической помощи в целях улучшения и (или) расширения их возможностей самостоятельно обеспечивать свои основные жизненные потребности при сохранении пребывания граждан в привычной среде – месте их проживания.</a:t>
            </a:r>
          </a:p>
          <a:p>
            <a:r>
              <a:rPr lang="ru-RU" dirty="0" smtClean="0"/>
              <a:t>В течении отчетного периода 18 социальных работников оказывали социальные услуги в следующих населенных пунктах:</a:t>
            </a:r>
          </a:p>
          <a:p>
            <a:r>
              <a:rPr lang="ru-RU" dirty="0" smtClean="0"/>
              <a:t> с.Туруханск, </a:t>
            </a:r>
            <a:r>
              <a:rPr lang="ru-RU" dirty="0" err="1" smtClean="0"/>
              <a:t>г.Игарка</a:t>
            </a:r>
            <a:r>
              <a:rPr lang="ru-RU" dirty="0" smtClean="0"/>
              <a:t>, п.Светлогорск, </a:t>
            </a:r>
            <a:r>
              <a:rPr lang="ru-RU" dirty="0" err="1" smtClean="0"/>
              <a:t>п.Курейка</a:t>
            </a:r>
            <a:r>
              <a:rPr lang="ru-RU" dirty="0" smtClean="0"/>
              <a:t>, п.Бор, </a:t>
            </a:r>
            <a:r>
              <a:rPr lang="ru-RU" dirty="0" err="1" smtClean="0"/>
              <a:t>с.Верхнеимбатск</a:t>
            </a:r>
            <a:r>
              <a:rPr lang="ru-RU" dirty="0" smtClean="0"/>
              <a:t>, </a:t>
            </a:r>
            <a:r>
              <a:rPr lang="ru-RU" dirty="0" err="1" smtClean="0"/>
              <a:t>с.Ворогово</a:t>
            </a:r>
            <a:r>
              <a:rPr lang="ru-RU" dirty="0" smtClean="0"/>
              <a:t>, п.Келлог, </a:t>
            </a:r>
            <a:r>
              <a:rPr lang="ru-RU" dirty="0" err="1" smtClean="0"/>
              <a:t>п.Бахта</a:t>
            </a:r>
            <a:r>
              <a:rPr lang="ru-RU" dirty="0" smtClean="0"/>
              <a:t>, </a:t>
            </a:r>
            <a:r>
              <a:rPr lang="ru-RU" dirty="0" err="1" smtClean="0"/>
              <a:t>с.Зотино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4578" name="Picture 2" descr="Z:\Ковалева К.Ф\ДЛЯ ПУБЛИКАЦИЙ\2024\День инвалида\От сердца к сердцу\Вручение календаря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1840260" cy="2453680"/>
          </a:xfrm>
          <a:prstGeom prst="rect">
            <a:avLst/>
          </a:prstGeom>
          <a:noFill/>
        </p:spPr>
      </p:pic>
      <p:pic>
        <p:nvPicPr>
          <p:cNvPr id="24579" name="Picture 3" descr="Z:\Ковалева К.Ф\ДЛЯ ПУБЛИКАЦИЙ\2024\С новым годом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77072"/>
            <a:ext cx="1867463" cy="2304256"/>
          </a:xfrm>
          <a:prstGeom prst="rect">
            <a:avLst/>
          </a:prstGeom>
          <a:noFill/>
        </p:spPr>
      </p:pic>
      <p:pic>
        <p:nvPicPr>
          <p:cNvPr id="24580" name="Picture 4" descr="Z:\Ковалева К.Ф\ДЛЯ ПУБЛИКАЦИЙ\2024\С новым годом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1807649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ОТДЕЛЕНИЯ СОЦИАЛЬНОГО ОБСЛУЖИВАНИЯ НА ДОМУ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539552" y="16288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3928" y="1600200"/>
            <a:ext cx="4752528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Количество граждан признанных нуждающимися в социальном обслуживании на отчетную дату составляет 197 человек, из которых </a:t>
            </a:r>
          </a:p>
          <a:p>
            <a:pPr lvl="1"/>
            <a:r>
              <a:rPr lang="ru-RU" sz="2600" dirty="0" smtClean="0"/>
              <a:t>68 инвалидов,</a:t>
            </a:r>
          </a:p>
          <a:p>
            <a:pPr lvl="1"/>
            <a:r>
              <a:rPr lang="ru-RU" sz="2600" dirty="0" smtClean="0"/>
              <a:t> 1 участник ВОВ,</a:t>
            </a:r>
          </a:p>
          <a:p>
            <a:pPr lvl="1"/>
            <a:r>
              <a:rPr lang="ru-RU" sz="2600" dirty="0" smtClean="0"/>
              <a:t> 3 труженика тыла, </a:t>
            </a:r>
          </a:p>
          <a:p>
            <a:pPr lvl="1"/>
            <a:r>
              <a:rPr lang="ru-RU" sz="2600" dirty="0" smtClean="0"/>
              <a:t>1 бывший несовершеннолетний узник концлагерей</a:t>
            </a:r>
          </a:p>
          <a:p>
            <a:pPr>
              <a:buNone/>
            </a:pPr>
            <a:r>
              <a:rPr lang="ru-RU" dirty="0" smtClean="0"/>
              <a:t>Оказано 46 553 социальных услуги, из них:</a:t>
            </a:r>
          </a:p>
          <a:p>
            <a:r>
              <a:rPr lang="ru-RU" dirty="0" smtClean="0"/>
              <a:t>- социально - бытовые услуги – 35 586;</a:t>
            </a:r>
          </a:p>
          <a:p>
            <a:r>
              <a:rPr lang="ru-RU" dirty="0" smtClean="0"/>
              <a:t>- социально - медицинские услуги – 10 766;</a:t>
            </a:r>
          </a:p>
          <a:p>
            <a:r>
              <a:rPr lang="ru-RU" dirty="0" smtClean="0"/>
              <a:t>- правовые услуги – 116;</a:t>
            </a:r>
          </a:p>
          <a:p>
            <a:r>
              <a:rPr lang="ru-RU" dirty="0" smtClean="0"/>
              <a:t>- 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 – 73;</a:t>
            </a:r>
          </a:p>
          <a:p>
            <a:r>
              <a:rPr lang="ru-RU" dirty="0" smtClean="0"/>
              <a:t>- срочные услуги – 12.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Z:\Ковалева К.Ф\ДЛЯ ПУБЛИКАЦИЙ\2024\я все умею\IMG-20240418-WA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77072"/>
            <a:ext cx="2376264" cy="2520280"/>
          </a:xfrm>
          <a:prstGeom prst="rect">
            <a:avLst/>
          </a:prstGeom>
          <a:noFill/>
        </p:spPr>
      </p:pic>
      <p:pic>
        <p:nvPicPr>
          <p:cNvPr id="25602" name="Picture 2" descr="Z:\Ковалева К.Ф\ДЛЯ ПУБЛИКАЦИЙ\2024\Вам года- не беда!!!\WhatsApp Image 2024-10-02 at 09.30.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2400811" cy="1447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проделанной работе социально-реабилитационного отделения для граждан пожилого возраста, инвалидов и детей с ограниченными возможностями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682498563132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1954560" cy="146592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Отделение осуществляет обслуживание граждан с инвалидностью , с ОВ в том числе детей и граждан пожилого возраста, социальное сопровождение таких граждан и членов их семей. </a:t>
            </a:r>
          </a:p>
          <a:p>
            <a:r>
              <a:rPr lang="ru-RU" dirty="0" smtClean="0"/>
              <a:t>Для реабилитации инвалиды и пожилые граждане посещают тренажерный зал, компьютерный класс, различные мастер-классы, кружки.</a:t>
            </a:r>
          </a:p>
          <a:p>
            <a:r>
              <a:rPr lang="ru-RU" dirty="0" smtClean="0"/>
              <a:t>В социально-реабилитационном отделении для граждан пожилого возраста, инвалидов и детей с ОВ работает 5 специалистов,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3" name="Picture 3" descr="Z:\Ковалева К.Ф\ДЛЯ ПУБЛИКАЦИЙ\2024\день открытых двирей  Игарка\IMG-20241005-WA01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2736304" cy="17438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социально-реабилитационного отделения для граждан пожилого возраста, инвалидов и детей с ограниченными возможностями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 отчетный период услуги получили 134 человека. </a:t>
            </a:r>
          </a:p>
          <a:p>
            <a:pPr>
              <a:buNone/>
            </a:pPr>
            <a:r>
              <a:rPr lang="ru-RU" dirty="0" smtClean="0"/>
              <a:t>   Из них инвалидов -  38 чел., пенсионеров -  96 чел. </a:t>
            </a:r>
          </a:p>
          <a:p>
            <a:pPr>
              <a:buNone/>
            </a:pPr>
            <a:r>
              <a:rPr lang="ru-RU" dirty="0" smtClean="0"/>
              <a:t>    На платной основе отделение посетило 5 чел.,</a:t>
            </a:r>
          </a:p>
          <a:p>
            <a:pPr>
              <a:buNone/>
            </a:pPr>
            <a:r>
              <a:rPr lang="ru-RU" dirty="0" smtClean="0"/>
              <a:t>    на бесплатной –129 чел.  </a:t>
            </a:r>
          </a:p>
          <a:p>
            <a:pPr>
              <a:buNone/>
            </a:pPr>
            <a:r>
              <a:rPr lang="ru-RU" dirty="0" smtClean="0"/>
              <a:t>Отделением было оказано 2957 услуг. </a:t>
            </a:r>
          </a:p>
          <a:p>
            <a:pPr>
              <a:buNone/>
            </a:pPr>
            <a:r>
              <a:rPr lang="ru-RU" dirty="0" smtClean="0"/>
              <a:t>Из них:</a:t>
            </a:r>
          </a:p>
          <a:p>
            <a:r>
              <a:rPr lang="ru-RU" dirty="0" smtClean="0"/>
              <a:t>- социально- медицинских -622;</a:t>
            </a:r>
          </a:p>
          <a:p>
            <a:r>
              <a:rPr lang="ru-RU" dirty="0" smtClean="0"/>
              <a:t>- социально-правовых-22;</a:t>
            </a:r>
          </a:p>
          <a:p>
            <a:r>
              <a:rPr lang="ru-RU" dirty="0" smtClean="0"/>
              <a:t>-социально-педагогических-1886;</a:t>
            </a:r>
          </a:p>
          <a:p>
            <a:r>
              <a:rPr lang="ru-RU" dirty="0" smtClean="0"/>
              <a:t>-коммуникативных-427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044000"/>
          <a:ext cx="8352928" cy="57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социально-реабилитационного отделения для граждан пожилого возраста, инвалидов и детей с ограниченными возможностями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Активная жизнь сотрудников центра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4 работника центра и 1 получатель социальных услуг приняли участие в программе повышения физической активности «Человек идущий», в которой работник нашего центра </a:t>
            </a:r>
            <a:r>
              <a:rPr lang="ru-RU" dirty="0" err="1" smtClean="0"/>
              <a:t>Боева</a:t>
            </a:r>
            <a:r>
              <a:rPr lang="ru-RU" dirty="0" smtClean="0"/>
              <a:t> Н.Д., заняла 2 место из 29. А команда – 28 место из 532 команд, принявших участие в этой программе.</a:t>
            </a:r>
            <a:endParaRPr lang="ru-RU" dirty="0"/>
          </a:p>
        </p:txBody>
      </p:sp>
      <p:pic>
        <p:nvPicPr>
          <p:cNvPr id="5" name="Содержимое 4" descr="17331061774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1445600" cy="2044824"/>
          </a:xfrm>
        </p:spPr>
      </p:pic>
      <p:pic>
        <p:nvPicPr>
          <p:cNvPr id="26630" name="Picture 6" descr="Z:\Ковалева К.Ф\ДЛЯ ПУБЛИКАЦИЙ\2024\Человек идущий\1733106177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45024"/>
            <a:ext cx="1664562" cy="2353346"/>
          </a:xfrm>
          <a:prstGeom prst="rect">
            <a:avLst/>
          </a:prstGeom>
          <a:noFill/>
        </p:spPr>
      </p:pic>
      <p:pic>
        <p:nvPicPr>
          <p:cNvPr id="26631" name="Picture 7" descr="Z:\Ковалева К.Ф\ДЛЯ ПУБЛИКАЦИЙ\2024\Человек идущий\IMG-20241205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2217068" cy="3240360"/>
          </a:xfrm>
          <a:prstGeom prst="rect">
            <a:avLst/>
          </a:prstGeom>
          <a:noFill/>
        </p:spPr>
      </p:pic>
      <p:pic>
        <p:nvPicPr>
          <p:cNvPr id="26632" name="Picture 8" descr="Z:\Ковалева К.Ф\ДЛЯ ПУБЛИКАЦИЙ\2024\Человек идущий\IMG-20241209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268760"/>
            <a:ext cx="1568996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Активная жизнь сотрудников центра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59832" y="1556792"/>
            <a:ext cx="3657600" cy="4572000"/>
          </a:xfrm>
        </p:spPr>
        <p:txBody>
          <a:bodyPr/>
          <a:lstStyle/>
          <a:p>
            <a:r>
              <a:rPr lang="ru-RU" dirty="0" smtClean="0"/>
              <a:t>Команда центра каждый год принимает участие в веселых стартах</a:t>
            </a:r>
            <a:endParaRPr lang="ru-RU" dirty="0"/>
          </a:p>
        </p:txBody>
      </p:sp>
      <p:pic>
        <p:nvPicPr>
          <p:cNvPr id="27650" name="Picture 2" descr="Z:\!!!! Фотосессия КЦСОН\веселые старты 2024\IMG_20240420_1252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016224" cy="2688299"/>
          </a:xfrm>
          <a:prstGeom prst="rect">
            <a:avLst/>
          </a:prstGeom>
          <a:noFill/>
        </p:spPr>
      </p:pic>
      <p:pic>
        <p:nvPicPr>
          <p:cNvPr id="27651" name="Picture 3" descr="Z:\!!!! Фотосессия КЦСОН\веселые старты 2024\IMG-20240420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2880320" cy="3090020"/>
          </a:xfrm>
          <a:prstGeom prst="rect">
            <a:avLst/>
          </a:prstGeom>
          <a:noFill/>
        </p:spPr>
      </p:pic>
      <p:pic>
        <p:nvPicPr>
          <p:cNvPr id="27652" name="Picture 4" descr="Z:\!!!! Фотосессия КЦСОН\веселые старты 2024\IMG_20240420_11594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80928"/>
            <a:ext cx="252028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деятельность КЦСОН «Туруханский»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017640" cy="2879685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347864" y="1600200"/>
          <a:ext cx="5184576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внимание!!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 выполнении государственного задания на оказание государственных услуг (выполнение работ)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251520" y="1600200"/>
          <a:ext cx="6408712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72200" y="1268760"/>
            <a:ext cx="2304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Всего численность получателей услуг за год составила 2065  человек.</a:t>
            </a:r>
          </a:p>
          <a:p>
            <a:r>
              <a:rPr lang="ru-RU" dirty="0" smtClean="0"/>
              <a:t>Доход от платных услуг 284 940 рублей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году оказано 52 016 услуг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23528" y="836712"/>
          <a:ext cx="83529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Отделения Учреждения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83568" y="4725144"/>
            <a:ext cx="1512168" cy="1584176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259632" y="3212976"/>
            <a:ext cx="1872208" cy="1584176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267744" y="1268760"/>
            <a:ext cx="2160240" cy="122413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763688" y="2132856"/>
            <a:ext cx="1728192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4355976" y="329050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Отделение социального обслуживания на дому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3491880" y="429861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Отделение социальной помощи семьям и детям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0800000" flipH="1" flipV="1">
            <a:off x="2555776" y="5245751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Социально-реабилитационное отделение для граждан пожилого возраста, инвалидов и детей с ОВ</a:t>
            </a:r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699792" y="2060848"/>
            <a:ext cx="5184576" cy="86409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560320" marR="0" lvl="8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Отделение срочного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социального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обслуживания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 ПРОДЕЛАНОЙ РАБОТЕ ОТДЕЛЕНИЯ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СРОЧНОГО СОЦИАЛЬНОГО ОБСЛУЖИВАНИЯ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Предоставление срочных социальных услуг осуществляется в целях оказания неотложной помощи гражданину для улучшения условий его жизнедеятельности и(или) расширения его возможностей самостоятельно обеспечивать свои основные жизненные потребности в сроки, обусловленные нуждаемостью получателя срочных социальных услуг, без составления индивидуальной программы предоставления социальных услуг и без заключения договора о предоставлении социальных услуг.</a:t>
            </a:r>
          </a:p>
          <a:p>
            <a:r>
              <a:rPr lang="ru-RU" sz="1400" dirty="0" smtClean="0"/>
              <a:t>В отделении работает 9 специалистов по социальной работе.</a:t>
            </a:r>
          </a:p>
          <a:p>
            <a:r>
              <a:rPr lang="ru-RU" sz="1400" dirty="0" smtClean="0"/>
              <a:t>Социальным обслуживанием охвачено 6 поселений Туруханского района.</a:t>
            </a:r>
            <a:endParaRPr lang="ru-RU" sz="1400" dirty="0"/>
          </a:p>
        </p:txBody>
      </p:sp>
      <p:pic>
        <p:nvPicPr>
          <p:cNvPr id="1026" name="Picture 2" descr="Z:\Ковалева К.Ф\ДЛЯ ПУБЛИКАЦИЙ\2024\Мой край- моя гордость\17315741132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657600" cy="24300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044000"/>
          <a:ext cx="8352928" cy="57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ОТДЕЛЕНИЯ СРОЧНОГО СОЦИАЛЬНОГО ОБСЛУЖИВАНИЯ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ОТДЕЛЕНИЯ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СРОЧНОГО СОЦИАЛЬНОГО ОБСЛУЖИВАНИЯ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64319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проведенной работе отделением социальной помощи семье и детям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568125" cy="1944216"/>
          </a:xfrm>
        </p:spPr>
      </p:pic>
      <p:pic>
        <p:nvPicPr>
          <p:cNvPr id="6" name="Содержимое 5" descr="IMG_20220708_14041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21046057">
            <a:off x="266580" y="3746512"/>
            <a:ext cx="3241652" cy="2244748"/>
          </a:xfrm>
        </p:spPr>
      </p:pic>
      <p:pic>
        <p:nvPicPr>
          <p:cNvPr id="10" name="Рисунок 9" descr="IMG_20220708_144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60067">
            <a:off x="2258233" y="1800153"/>
            <a:ext cx="2422726" cy="194421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148064" y="1052736"/>
            <a:ext cx="2880320" cy="518457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10800000" flipV="1">
            <a:off x="4644008" y="836712"/>
            <a:ext cx="3816424" cy="5472608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Отделение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предназначено  для  оказания  социальной  помощи несовершеннолетним  и  их  родителям  (законным  представителям),  их социальной  реабилитации  и  адаптации,  с  учётом  их  индивидуальной нуждаемости через реализацию комплекса мероприятий по предоставлению социальных услуг.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Основной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задачей отделение является профилактика семейного неблагополучия, безнадзорности и беспризорности несовершеннолетних, выявления и устранения причин и условий, способствующих этому, установления гармоничных внутрисемейных отношений, укрепления института семьи.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отделении социальной помощи семье и детям на 01.01.2025 год состоят на учете: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дети-инвалиды – 38 человек;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семей, находящихся в СОП – 21, в них 41 ребенок;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семьи, находящиеся на профилактическим учете – 3, в них 7детей;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несовершеннолетние, находящиеся в СОП – 11;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несовершеннолетние находящиеся на профилактическом учете - 2;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многодетные семьи – 2, в них 6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семьи, участника СВО  – 3, в них 5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семьи, родитель-инвалид – 2, в них 5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иные 5.</a:t>
            </a:r>
          </a:p>
        </p:txBody>
      </p:sp>
      <p:pic>
        <p:nvPicPr>
          <p:cNvPr id="2052" name="Picture 4" descr="Z:\Ковалева К.Ф\ДЛЯ ПУБЛИКАЦИЙ\2024\Новый год Игарка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4264">
            <a:off x="1619672" y="4869160"/>
            <a:ext cx="2664296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3333</TotalTime>
  <Words>1354</Words>
  <Application>Microsoft Office PowerPoint</Application>
  <PresentationFormat>Экран (4:3)</PresentationFormat>
  <Paragraphs>180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Отчет  о проделанной работе краевого государственного бюджетного учреждения социального обслуживания «Комплексный центр социального обслуживания населения «Туруханский»  за 2024 год</vt:lpstr>
      <vt:lpstr>Основная деятельность КЦСОН «Туруханский» </vt:lpstr>
      <vt:lpstr>о выполнении государственного задания на оказание государственных услуг (выполнение работ)</vt:lpstr>
      <vt:lpstr>В 2024 году оказано 52 016 услуг </vt:lpstr>
      <vt:lpstr>Отделения Учреждения </vt:lpstr>
      <vt:lpstr>О ПРОДЕЛАНОЙ РАБОТЕ ОТДЕЛЕНИЯ СРОЧНОГО СОЦИАЛЬНОГО ОБСЛУЖИВАНИЯ  </vt:lpstr>
      <vt:lpstr>ДЕЯТЕЛЬНОСТЬ ОТДЕЛЕНИЯ СРОЧНОГО СОЦИАЛЬНОГО ОБСЛУЖИВАНИЯ   </vt:lpstr>
      <vt:lpstr>ДЕЯТЕЛЬНОСТЬ ОТДЕЛЕНИЯ СРОЧНОГО СОЦИАЛЬНОГО ОБСЛУЖИВАНИЯ </vt:lpstr>
      <vt:lpstr>О проведенной работе отделением социальной помощи семье и детям</vt:lpstr>
      <vt:lpstr>  ДЕЯТЕЛЬНОСТЬ ОТДЕЛЕНИЯ СОЦИАЛЬНОЙ ПОМОЩИ СЕМЬЕ И ДЕТЯМ </vt:lpstr>
      <vt:lpstr>ДЕЯТЕЛЬНОСТЬ ОТДЕЛЕНИЯ СОЦИАЛЬНОЙ ПОМОЩИ СЕМЬЕ И ДЕТЯМ   </vt:lpstr>
      <vt:lpstr>Участие специалистов в круглых столах, семинарах, вебинарах, конференциях, курсах, форумах </vt:lpstr>
      <vt:lpstr>О ПРОДЕЛАННОЙ РАБОТЕ ОТДЕЛЕНИЕМ СОЦИАЛЬНОГО ОБСЛУЖИВАНИЯ НА ДОМУ </vt:lpstr>
      <vt:lpstr>ДЕЯТЕЛЬНОСТЬ ОТДЕЛЕНИЯ СОЦИАЛЬНОГО ОБСЛУЖИВАНИЯ НА ДОМУ </vt:lpstr>
      <vt:lpstr>о проделанной работе социально-реабилитационного отделения для граждан пожилого возраста, инвалидов и детей с ограниченными возможностями</vt:lpstr>
      <vt:lpstr>Деятельность социально-реабилитационного отделения для граждан пожилого возраста, инвалидов и детей с ограниченными возможностями</vt:lpstr>
      <vt:lpstr>Деятельность социально-реабилитационного отделения для граждан пожилого возраста, инвалидов и детей с ограниченными возможностями  </vt:lpstr>
      <vt:lpstr>Активная жизнь сотрудников центра</vt:lpstr>
      <vt:lpstr>Активная жизнь сотрудников центра</vt:lpstr>
      <vt:lpstr>Благодарю за внимание!!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проделанной работе краевого государственного бюджетного учреждения социального обслуживания «Комплексный центр социального обслуживания населения «Туруханский»  за 2024 год</dc:title>
  <dc:creator>PC</dc:creator>
  <cp:lastModifiedBy>PC</cp:lastModifiedBy>
  <cp:revision>76</cp:revision>
  <dcterms:created xsi:type="dcterms:W3CDTF">2025-02-14T04:19:36Z</dcterms:created>
  <dcterms:modified xsi:type="dcterms:W3CDTF">2025-02-20T04:48:42Z</dcterms:modified>
</cp:coreProperties>
</file>